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diagrams/drawing7.xml" ContentType="application/vnd.ms-office.drawingml.diagramDrawing+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1" r:id="rId5"/>
    <p:sldId id="275" r:id="rId6"/>
    <p:sldId id="276" r:id="rId7"/>
    <p:sldId id="278" r:id="rId8"/>
    <p:sldId id="279" r:id="rId9"/>
    <p:sldId id="282" r:id="rId10"/>
    <p:sldId id="281" r:id="rId11"/>
    <p:sldId id="277" r:id="rId12"/>
    <p:sldId id="260" r:id="rId13"/>
    <p:sldId id="263" r:id="rId14"/>
    <p:sldId id="264" r:id="rId15"/>
    <p:sldId id="266" r:id="rId16"/>
    <p:sldId id="283" r:id="rId17"/>
    <p:sldId id="269"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09" autoAdjust="0"/>
    <p:restoredTop sz="94643"/>
  </p:normalViewPr>
  <p:slideViewPr>
    <p:cSldViewPr>
      <p:cViewPr varScale="1">
        <p:scale>
          <a:sx n="64" d="100"/>
          <a:sy n="64"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1.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5774F2-24B2-434B-BD8F-0D30B084E505}" type="doc">
      <dgm:prSet loTypeId="urn:microsoft.com/office/officeart/2005/8/layout/list1" loCatId="" qsTypeId="urn:microsoft.com/office/officeart/2005/8/quickstyle/simple3" qsCatId="simple" csTypeId="urn:microsoft.com/office/officeart/2005/8/colors/accent1_1" csCatId="accent1" phldr="1"/>
      <dgm:spPr/>
      <dgm:t>
        <a:bodyPr/>
        <a:lstStyle/>
        <a:p>
          <a:endParaRPr lang="ru-RU"/>
        </a:p>
      </dgm:t>
    </dgm:pt>
    <dgm:pt modelId="{A61DD30E-8E5D-DF4B-B5EC-9895EB6609D6}">
      <dgm:prSet phldrT="[Текст]"/>
      <dgm:spPr/>
      <dgm:t>
        <a:bodyPr/>
        <a:lstStyle/>
        <a:p>
          <a:r>
            <a:rPr lang="ru-RU" noProof="1"/>
            <a:t>фискалдық </a:t>
          </a:r>
        </a:p>
      </dgm:t>
    </dgm:pt>
    <dgm:pt modelId="{363C2C8B-25A9-1A4D-ABEF-05332654219C}" type="parTrans" cxnId="{A0BB9B4F-E0B5-0A43-9AEE-5ADA95D1839A}">
      <dgm:prSet/>
      <dgm:spPr/>
      <dgm:t>
        <a:bodyPr/>
        <a:lstStyle/>
        <a:p>
          <a:endParaRPr lang="ru-RU"/>
        </a:p>
      </dgm:t>
    </dgm:pt>
    <dgm:pt modelId="{399B71FA-824A-C143-9E75-588E85F9CFA8}" type="sibTrans" cxnId="{A0BB9B4F-E0B5-0A43-9AEE-5ADA95D1839A}">
      <dgm:prSet/>
      <dgm:spPr/>
      <dgm:t>
        <a:bodyPr/>
        <a:lstStyle/>
        <a:p>
          <a:endParaRPr lang="ru-RU"/>
        </a:p>
      </dgm:t>
    </dgm:pt>
    <dgm:pt modelId="{A79CB338-72BF-F846-A062-4AFEFDB269A3}">
      <dgm:prSet/>
      <dgm:spPr/>
      <dgm:t>
        <a:bodyPr/>
        <a:lstStyle/>
        <a:p>
          <a:r>
            <a:rPr lang="kk-KZ" noProof="1"/>
            <a:t>бөлу әлеуметтік</a:t>
          </a:r>
          <a:endParaRPr lang="ru-RU" noProof="1"/>
        </a:p>
      </dgm:t>
    </dgm:pt>
    <dgm:pt modelId="{B9B1903D-BBE4-4F4F-85E8-E90754372F50}" type="parTrans" cxnId="{16B81601-F8FB-8A42-9501-0CD17CDEAB5B}">
      <dgm:prSet/>
      <dgm:spPr/>
      <dgm:t>
        <a:bodyPr/>
        <a:lstStyle/>
        <a:p>
          <a:endParaRPr lang="ru-RU"/>
        </a:p>
      </dgm:t>
    </dgm:pt>
    <dgm:pt modelId="{E958A746-72F5-F946-AB6E-DC296A8B14A2}" type="sibTrans" cxnId="{16B81601-F8FB-8A42-9501-0CD17CDEAB5B}">
      <dgm:prSet/>
      <dgm:spPr/>
      <dgm:t>
        <a:bodyPr/>
        <a:lstStyle/>
        <a:p>
          <a:endParaRPr lang="ru-RU"/>
        </a:p>
      </dgm:t>
    </dgm:pt>
    <dgm:pt modelId="{F62E9573-2D56-F742-9AEB-6FDD8CEF7AB0}">
      <dgm:prSet/>
      <dgm:spPr/>
      <dgm:t>
        <a:bodyPr/>
        <a:lstStyle/>
        <a:p>
          <a:r>
            <a:rPr lang="ru-RU" noProof="1"/>
            <a:t>реттеушілік </a:t>
          </a:r>
        </a:p>
      </dgm:t>
    </dgm:pt>
    <dgm:pt modelId="{AE44D662-EBA0-3443-B7AE-E712D8F6F84D}" type="parTrans" cxnId="{936907A5-6591-7D4C-A234-D031653F2483}">
      <dgm:prSet/>
      <dgm:spPr/>
      <dgm:t>
        <a:bodyPr/>
        <a:lstStyle/>
        <a:p>
          <a:endParaRPr lang="ru-RU"/>
        </a:p>
      </dgm:t>
    </dgm:pt>
    <dgm:pt modelId="{48E4C04C-C7CB-1B4B-81C7-11ECEF6D2FFB}" type="sibTrans" cxnId="{936907A5-6591-7D4C-A234-D031653F2483}">
      <dgm:prSet/>
      <dgm:spPr/>
      <dgm:t>
        <a:bodyPr/>
        <a:lstStyle/>
        <a:p>
          <a:endParaRPr lang="ru-RU"/>
        </a:p>
      </dgm:t>
    </dgm:pt>
    <dgm:pt modelId="{DD014743-E3A2-5D4C-B3EA-3D18FFF301E7}">
      <dgm:prSet/>
      <dgm:spPr/>
      <dgm:t>
        <a:bodyPr/>
        <a:lstStyle/>
        <a:p>
          <a:r>
            <a:rPr lang="ru-RU" noProof="1"/>
            <a:t>бақылаушылық </a:t>
          </a:r>
        </a:p>
      </dgm:t>
    </dgm:pt>
    <dgm:pt modelId="{9BA93584-4C6E-E741-B75B-0F89082D0050}" type="parTrans" cxnId="{69AD8469-A35E-E24E-8944-716F88E4E8C3}">
      <dgm:prSet/>
      <dgm:spPr/>
      <dgm:t>
        <a:bodyPr/>
        <a:lstStyle/>
        <a:p>
          <a:endParaRPr lang="ru-RU"/>
        </a:p>
      </dgm:t>
    </dgm:pt>
    <dgm:pt modelId="{EBB45A0B-EB20-F144-82B2-F0D0ABFAA3A7}" type="sibTrans" cxnId="{69AD8469-A35E-E24E-8944-716F88E4E8C3}">
      <dgm:prSet/>
      <dgm:spPr/>
      <dgm:t>
        <a:bodyPr/>
        <a:lstStyle/>
        <a:p>
          <a:endParaRPr lang="ru-RU"/>
        </a:p>
      </dgm:t>
    </dgm:pt>
    <dgm:pt modelId="{E5E6838E-F82E-ED4A-895B-4C90EA64CCA2}">
      <dgm:prSet/>
      <dgm:spPr/>
      <dgm:t>
        <a:bodyPr/>
        <a:lstStyle/>
        <a:p>
          <a:r>
            <a:rPr lang="ru-RU" noProof="1"/>
            <a:t>ынталандыру</a:t>
          </a:r>
        </a:p>
      </dgm:t>
    </dgm:pt>
    <dgm:pt modelId="{C528425D-63EA-F94E-A788-D1194D59AC43}" type="parTrans" cxnId="{54697941-FE82-7A47-BC18-BB81313BB834}">
      <dgm:prSet/>
      <dgm:spPr/>
      <dgm:t>
        <a:bodyPr/>
        <a:lstStyle/>
        <a:p>
          <a:endParaRPr lang="ru-RU"/>
        </a:p>
      </dgm:t>
    </dgm:pt>
    <dgm:pt modelId="{E13D3CAC-71E9-8B4F-8B1A-0F234423BFD2}" type="sibTrans" cxnId="{54697941-FE82-7A47-BC18-BB81313BB834}">
      <dgm:prSet/>
      <dgm:spPr/>
      <dgm:t>
        <a:bodyPr/>
        <a:lstStyle/>
        <a:p>
          <a:endParaRPr lang="ru-RU"/>
        </a:p>
      </dgm:t>
    </dgm:pt>
    <dgm:pt modelId="{211EBDC0-6A1A-6945-A0CC-E00E754C7234}" type="pres">
      <dgm:prSet presAssocID="{875774F2-24B2-434B-BD8F-0D30B084E505}" presName="linear" presStyleCnt="0">
        <dgm:presLayoutVars>
          <dgm:dir/>
          <dgm:animLvl val="lvl"/>
          <dgm:resizeHandles val="exact"/>
        </dgm:presLayoutVars>
      </dgm:prSet>
      <dgm:spPr/>
      <dgm:t>
        <a:bodyPr/>
        <a:lstStyle/>
        <a:p>
          <a:endParaRPr lang="ru-RU"/>
        </a:p>
      </dgm:t>
    </dgm:pt>
    <dgm:pt modelId="{B31BE710-DA1A-9F42-A655-4939740C8E95}" type="pres">
      <dgm:prSet presAssocID="{A61DD30E-8E5D-DF4B-B5EC-9895EB6609D6}" presName="parentLin" presStyleCnt="0"/>
      <dgm:spPr/>
    </dgm:pt>
    <dgm:pt modelId="{A81D1C3B-2EE8-5945-A3FD-ABE1F99EEB3A}" type="pres">
      <dgm:prSet presAssocID="{A61DD30E-8E5D-DF4B-B5EC-9895EB6609D6}" presName="parentLeftMargin" presStyleLbl="node1" presStyleIdx="0" presStyleCnt="5"/>
      <dgm:spPr/>
      <dgm:t>
        <a:bodyPr/>
        <a:lstStyle/>
        <a:p>
          <a:endParaRPr lang="ru-RU"/>
        </a:p>
      </dgm:t>
    </dgm:pt>
    <dgm:pt modelId="{58568724-B2B2-E14D-BDBC-B5D9BEA38F5C}" type="pres">
      <dgm:prSet presAssocID="{A61DD30E-8E5D-DF4B-B5EC-9895EB6609D6}" presName="parentText" presStyleLbl="node1" presStyleIdx="0" presStyleCnt="5">
        <dgm:presLayoutVars>
          <dgm:chMax val="0"/>
          <dgm:bulletEnabled val="1"/>
        </dgm:presLayoutVars>
      </dgm:prSet>
      <dgm:spPr/>
      <dgm:t>
        <a:bodyPr/>
        <a:lstStyle/>
        <a:p>
          <a:endParaRPr lang="ru-RU"/>
        </a:p>
      </dgm:t>
    </dgm:pt>
    <dgm:pt modelId="{B694BF32-9AC4-784E-8B6A-E14E4A17C8CC}" type="pres">
      <dgm:prSet presAssocID="{A61DD30E-8E5D-DF4B-B5EC-9895EB6609D6}" presName="negativeSpace" presStyleCnt="0"/>
      <dgm:spPr/>
    </dgm:pt>
    <dgm:pt modelId="{BCF2B254-DAC6-B744-902C-6C0BE44F6C07}" type="pres">
      <dgm:prSet presAssocID="{A61DD30E-8E5D-DF4B-B5EC-9895EB6609D6}" presName="childText" presStyleLbl="conFgAcc1" presStyleIdx="0" presStyleCnt="5">
        <dgm:presLayoutVars>
          <dgm:bulletEnabled val="1"/>
        </dgm:presLayoutVars>
      </dgm:prSet>
      <dgm:spPr/>
    </dgm:pt>
    <dgm:pt modelId="{0D6DEF27-918F-8740-846D-FACA86FFC32C}" type="pres">
      <dgm:prSet presAssocID="{399B71FA-824A-C143-9E75-588E85F9CFA8}" presName="spaceBetweenRectangles" presStyleCnt="0"/>
      <dgm:spPr/>
    </dgm:pt>
    <dgm:pt modelId="{AC99B3F5-8CE5-AD4B-9D3E-4B57544565DB}" type="pres">
      <dgm:prSet presAssocID="{A79CB338-72BF-F846-A062-4AFEFDB269A3}" presName="parentLin" presStyleCnt="0"/>
      <dgm:spPr/>
    </dgm:pt>
    <dgm:pt modelId="{93DCE9F9-659E-4648-98D8-46225FD1721C}" type="pres">
      <dgm:prSet presAssocID="{A79CB338-72BF-F846-A062-4AFEFDB269A3}" presName="parentLeftMargin" presStyleLbl="node1" presStyleIdx="0" presStyleCnt="5"/>
      <dgm:spPr/>
      <dgm:t>
        <a:bodyPr/>
        <a:lstStyle/>
        <a:p>
          <a:endParaRPr lang="ru-RU"/>
        </a:p>
      </dgm:t>
    </dgm:pt>
    <dgm:pt modelId="{9CF9F285-8CAE-8C48-BFBE-6ADD441646AA}" type="pres">
      <dgm:prSet presAssocID="{A79CB338-72BF-F846-A062-4AFEFDB269A3}" presName="parentText" presStyleLbl="node1" presStyleIdx="1" presStyleCnt="5">
        <dgm:presLayoutVars>
          <dgm:chMax val="0"/>
          <dgm:bulletEnabled val="1"/>
        </dgm:presLayoutVars>
      </dgm:prSet>
      <dgm:spPr/>
      <dgm:t>
        <a:bodyPr/>
        <a:lstStyle/>
        <a:p>
          <a:endParaRPr lang="ru-RU"/>
        </a:p>
      </dgm:t>
    </dgm:pt>
    <dgm:pt modelId="{6FEF7099-D002-2A44-85CE-088E51151D61}" type="pres">
      <dgm:prSet presAssocID="{A79CB338-72BF-F846-A062-4AFEFDB269A3}" presName="negativeSpace" presStyleCnt="0"/>
      <dgm:spPr/>
    </dgm:pt>
    <dgm:pt modelId="{B309E68A-D920-FE44-BE3E-242F94C60EC0}" type="pres">
      <dgm:prSet presAssocID="{A79CB338-72BF-F846-A062-4AFEFDB269A3}" presName="childText" presStyleLbl="conFgAcc1" presStyleIdx="1" presStyleCnt="5">
        <dgm:presLayoutVars>
          <dgm:bulletEnabled val="1"/>
        </dgm:presLayoutVars>
      </dgm:prSet>
      <dgm:spPr/>
    </dgm:pt>
    <dgm:pt modelId="{2309BFB4-1088-444F-91CA-86FB956A4D4E}" type="pres">
      <dgm:prSet presAssocID="{E958A746-72F5-F946-AB6E-DC296A8B14A2}" presName="spaceBetweenRectangles" presStyleCnt="0"/>
      <dgm:spPr/>
    </dgm:pt>
    <dgm:pt modelId="{08679943-020C-434E-AA74-AC9EFAC89E90}" type="pres">
      <dgm:prSet presAssocID="{F62E9573-2D56-F742-9AEB-6FDD8CEF7AB0}" presName="parentLin" presStyleCnt="0"/>
      <dgm:spPr/>
    </dgm:pt>
    <dgm:pt modelId="{8E649D80-2864-7D42-928D-9A8BF7402595}" type="pres">
      <dgm:prSet presAssocID="{F62E9573-2D56-F742-9AEB-6FDD8CEF7AB0}" presName="parentLeftMargin" presStyleLbl="node1" presStyleIdx="1" presStyleCnt="5"/>
      <dgm:spPr/>
      <dgm:t>
        <a:bodyPr/>
        <a:lstStyle/>
        <a:p>
          <a:endParaRPr lang="ru-RU"/>
        </a:p>
      </dgm:t>
    </dgm:pt>
    <dgm:pt modelId="{99A3FED8-419F-DA40-994F-53587FC101E5}" type="pres">
      <dgm:prSet presAssocID="{F62E9573-2D56-F742-9AEB-6FDD8CEF7AB0}" presName="parentText" presStyleLbl="node1" presStyleIdx="2" presStyleCnt="5">
        <dgm:presLayoutVars>
          <dgm:chMax val="0"/>
          <dgm:bulletEnabled val="1"/>
        </dgm:presLayoutVars>
      </dgm:prSet>
      <dgm:spPr/>
      <dgm:t>
        <a:bodyPr/>
        <a:lstStyle/>
        <a:p>
          <a:endParaRPr lang="ru-RU"/>
        </a:p>
      </dgm:t>
    </dgm:pt>
    <dgm:pt modelId="{1B5C40CC-FC4E-6F43-8A0C-C4762CB02913}" type="pres">
      <dgm:prSet presAssocID="{F62E9573-2D56-F742-9AEB-6FDD8CEF7AB0}" presName="negativeSpace" presStyleCnt="0"/>
      <dgm:spPr/>
    </dgm:pt>
    <dgm:pt modelId="{DF35996D-0D19-2C44-9E29-1E8C444A5678}" type="pres">
      <dgm:prSet presAssocID="{F62E9573-2D56-F742-9AEB-6FDD8CEF7AB0}" presName="childText" presStyleLbl="conFgAcc1" presStyleIdx="2" presStyleCnt="5">
        <dgm:presLayoutVars>
          <dgm:bulletEnabled val="1"/>
        </dgm:presLayoutVars>
      </dgm:prSet>
      <dgm:spPr/>
    </dgm:pt>
    <dgm:pt modelId="{AC3E2702-528D-E94B-BE1D-631BAD361C8C}" type="pres">
      <dgm:prSet presAssocID="{48E4C04C-C7CB-1B4B-81C7-11ECEF6D2FFB}" presName="spaceBetweenRectangles" presStyleCnt="0"/>
      <dgm:spPr/>
    </dgm:pt>
    <dgm:pt modelId="{517F271B-C270-884E-91B4-23E23C42FF7B}" type="pres">
      <dgm:prSet presAssocID="{DD014743-E3A2-5D4C-B3EA-3D18FFF301E7}" presName="parentLin" presStyleCnt="0"/>
      <dgm:spPr/>
    </dgm:pt>
    <dgm:pt modelId="{45172127-9BC3-064E-93B8-935296203F54}" type="pres">
      <dgm:prSet presAssocID="{DD014743-E3A2-5D4C-B3EA-3D18FFF301E7}" presName="parentLeftMargin" presStyleLbl="node1" presStyleIdx="2" presStyleCnt="5"/>
      <dgm:spPr/>
      <dgm:t>
        <a:bodyPr/>
        <a:lstStyle/>
        <a:p>
          <a:endParaRPr lang="ru-RU"/>
        </a:p>
      </dgm:t>
    </dgm:pt>
    <dgm:pt modelId="{A4596C9B-2C35-B840-ABF7-9B607E103B69}" type="pres">
      <dgm:prSet presAssocID="{DD014743-E3A2-5D4C-B3EA-3D18FFF301E7}" presName="parentText" presStyleLbl="node1" presStyleIdx="3" presStyleCnt="5">
        <dgm:presLayoutVars>
          <dgm:chMax val="0"/>
          <dgm:bulletEnabled val="1"/>
        </dgm:presLayoutVars>
      </dgm:prSet>
      <dgm:spPr/>
      <dgm:t>
        <a:bodyPr/>
        <a:lstStyle/>
        <a:p>
          <a:endParaRPr lang="ru-RU"/>
        </a:p>
      </dgm:t>
    </dgm:pt>
    <dgm:pt modelId="{E8B828F9-6099-EB43-8747-DDE8048024F9}" type="pres">
      <dgm:prSet presAssocID="{DD014743-E3A2-5D4C-B3EA-3D18FFF301E7}" presName="negativeSpace" presStyleCnt="0"/>
      <dgm:spPr/>
    </dgm:pt>
    <dgm:pt modelId="{E4D8D194-3787-1F44-BBC2-A350D1AAAFCE}" type="pres">
      <dgm:prSet presAssocID="{DD014743-E3A2-5D4C-B3EA-3D18FFF301E7}" presName="childText" presStyleLbl="conFgAcc1" presStyleIdx="3" presStyleCnt="5">
        <dgm:presLayoutVars>
          <dgm:bulletEnabled val="1"/>
        </dgm:presLayoutVars>
      </dgm:prSet>
      <dgm:spPr/>
    </dgm:pt>
    <dgm:pt modelId="{3B21D203-D887-E247-8CAA-1E758D092D4D}" type="pres">
      <dgm:prSet presAssocID="{EBB45A0B-EB20-F144-82B2-F0D0ABFAA3A7}" presName="spaceBetweenRectangles" presStyleCnt="0"/>
      <dgm:spPr/>
    </dgm:pt>
    <dgm:pt modelId="{21A467A6-743A-4D4B-9FBF-8193034F5A76}" type="pres">
      <dgm:prSet presAssocID="{E5E6838E-F82E-ED4A-895B-4C90EA64CCA2}" presName="parentLin" presStyleCnt="0"/>
      <dgm:spPr/>
    </dgm:pt>
    <dgm:pt modelId="{4C52DE7E-6D0E-0844-BC12-00C817925E90}" type="pres">
      <dgm:prSet presAssocID="{E5E6838E-F82E-ED4A-895B-4C90EA64CCA2}" presName="parentLeftMargin" presStyleLbl="node1" presStyleIdx="3" presStyleCnt="5"/>
      <dgm:spPr/>
      <dgm:t>
        <a:bodyPr/>
        <a:lstStyle/>
        <a:p>
          <a:endParaRPr lang="ru-RU"/>
        </a:p>
      </dgm:t>
    </dgm:pt>
    <dgm:pt modelId="{85A68E50-FC6E-2449-8560-56DC4340BF1E}" type="pres">
      <dgm:prSet presAssocID="{E5E6838E-F82E-ED4A-895B-4C90EA64CCA2}" presName="parentText" presStyleLbl="node1" presStyleIdx="4" presStyleCnt="5">
        <dgm:presLayoutVars>
          <dgm:chMax val="0"/>
          <dgm:bulletEnabled val="1"/>
        </dgm:presLayoutVars>
      </dgm:prSet>
      <dgm:spPr/>
      <dgm:t>
        <a:bodyPr/>
        <a:lstStyle/>
        <a:p>
          <a:endParaRPr lang="ru-RU"/>
        </a:p>
      </dgm:t>
    </dgm:pt>
    <dgm:pt modelId="{BAA08794-303B-E746-BF99-891F220C0A37}" type="pres">
      <dgm:prSet presAssocID="{E5E6838E-F82E-ED4A-895B-4C90EA64CCA2}" presName="negativeSpace" presStyleCnt="0"/>
      <dgm:spPr/>
    </dgm:pt>
    <dgm:pt modelId="{331C78B1-B7F5-654D-A05A-B2B5C5C611B6}" type="pres">
      <dgm:prSet presAssocID="{E5E6838E-F82E-ED4A-895B-4C90EA64CCA2}" presName="childText" presStyleLbl="conFgAcc1" presStyleIdx="4" presStyleCnt="5">
        <dgm:presLayoutVars>
          <dgm:bulletEnabled val="1"/>
        </dgm:presLayoutVars>
      </dgm:prSet>
      <dgm:spPr/>
    </dgm:pt>
  </dgm:ptLst>
  <dgm:cxnLst>
    <dgm:cxn modelId="{15CF6622-E96B-C840-BD26-DBB90D22926F}" type="presOf" srcId="{A79CB338-72BF-F846-A062-4AFEFDB269A3}" destId="{93DCE9F9-659E-4648-98D8-46225FD1721C}" srcOrd="0" destOrd="0" presId="urn:microsoft.com/office/officeart/2005/8/layout/list1"/>
    <dgm:cxn modelId="{F4163A5A-5B66-1A43-ACD0-FED808DCEF80}" type="presOf" srcId="{F62E9573-2D56-F742-9AEB-6FDD8CEF7AB0}" destId="{8E649D80-2864-7D42-928D-9A8BF7402595}" srcOrd="0" destOrd="0" presId="urn:microsoft.com/office/officeart/2005/8/layout/list1"/>
    <dgm:cxn modelId="{4E33B5A1-B5DB-0340-B310-CCB6980B9D01}" type="presOf" srcId="{A79CB338-72BF-F846-A062-4AFEFDB269A3}" destId="{9CF9F285-8CAE-8C48-BFBE-6ADD441646AA}" srcOrd="1" destOrd="0" presId="urn:microsoft.com/office/officeart/2005/8/layout/list1"/>
    <dgm:cxn modelId="{2FDD73EA-A536-F44C-B40A-076447E3B210}" type="presOf" srcId="{A61DD30E-8E5D-DF4B-B5EC-9895EB6609D6}" destId="{58568724-B2B2-E14D-BDBC-B5D9BEA38F5C}" srcOrd="1" destOrd="0" presId="urn:microsoft.com/office/officeart/2005/8/layout/list1"/>
    <dgm:cxn modelId="{936907A5-6591-7D4C-A234-D031653F2483}" srcId="{875774F2-24B2-434B-BD8F-0D30B084E505}" destId="{F62E9573-2D56-F742-9AEB-6FDD8CEF7AB0}" srcOrd="2" destOrd="0" parTransId="{AE44D662-EBA0-3443-B7AE-E712D8F6F84D}" sibTransId="{48E4C04C-C7CB-1B4B-81C7-11ECEF6D2FFB}"/>
    <dgm:cxn modelId="{A0C721C1-DD68-DA4C-ADC0-DF937903DC64}" type="presOf" srcId="{F62E9573-2D56-F742-9AEB-6FDD8CEF7AB0}" destId="{99A3FED8-419F-DA40-994F-53587FC101E5}" srcOrd="1" destOrd="0" presId="urn:microsoft.com/office/officeart/2005/8/layout/list1"/>
    <dgm:cxn modelId="{4B52A15A-E4C2-134F-AB56-2EDB7BD6A1E6}" type="presOf" srcId="{E5E6838E-F82E-ED4A-895B-4C90EA64CCA2}" destId="{85A68E50-FC6E-2449-8560-56DC4340BF1E}" srcOrd="1" destOrd="0" presId="urn:microsoft.com/office/officeart/2005/8/layout/list1"/>
    <dgm:cxn modelId="{A0BB9B4F-E0B5-0A43-9AEE-5ADA95D1839A}" srcId="{875774F2-24B2-434B-BD8F-0D30B084E505}" destId="{A61DD30E-8E5D-DF4B-B5EC-9895EB6609D6}" srcOrd="0" destOrd="0" parTransId="{363C2C8B-25A9-1A4D-ABEF-05332654219C}" sibTransId="{399B71FA-824A-C143-9E75-588E85F9CFA8}"/>
    <dgm:cxn modelId="{6AD49C98-00F0-4542-A88B-91D46F624E12}" type="presOf" srcId="{DD014743-E3A2-5D4C-B3EA-3D18FFF301E7}" destId="{45172127-9BC3-064E-93B8-935296203F54}" srcOrd="0" destOrd="0" presId="urn:microsoft.com/office/officeart/2005/8/layout/list1"/>
    <dgm:cxn modelId="{7916E330-0060-2044-91A2-7FB06A1FBE9D}" type="presOf" srcId="{A61DD30E-8E5D-DF4B-B5EC-9895EB6609D6}" destId="{A81D1C3B-2EE8-5945-A3FD-ABE1F99EEB3A}" srcOrd="0" destOrd="0" presId="urn:microsoft.com/office/officeart/2005/8/layout/list1"/>
    <dgm:cxn modelId="{69AD8469-A35E-E24E-8944-716F88E4E8C3}" srcId="{875774F2-24B2-434B-BD8F-0D30B084E505}" destId="{DD014743-E3A2-5D4C-B3EA-3D18FFF301E7}" srcOrd="3" destOrd="0" parTransId="{9BA93584-4C6E-E741-B75B-0F89082D0050}" sibTransId="{EBB45A0B-EB20-F144-82B2-F0D0ABFAA3A7}"/>
    <dgm:cxn modelId="{54697941-FE82-7A47-BC18-BB81313BB834}" srcId="{875774F2-24B2-434B-BD8F-0D30B084E505}" destId="{E5E6838E-F82E-ED4A-895B-4C90EA64CCA2}" srcOrd="4" destOrd="0" parTransId="{C528425D-63EA-F94E-A788-D1194D59AC43}" sibTransId="{E13D3CAC-71E9-8B4F-8B1A-0F234423BFD2}"/>
    <dgm:cxn modelId="{19374618-960B-3240-90C9-A075C03E0470}" type="presOf" srcId="{DD014743-E3A2-5D4C-B3EA-3D18FFF301E7}" destId="{A4596C9B-2C35-B840-ABF7-9B607E103B69}" srcOrd="1" destOrd="0" presId="urn:microsoft.com/office/officeart/2005/8/layout/list1"/>
    <dgm:cxn modelId="{F28A4304-9ED3-1949-B15D-70A77BE2AB77}" type="presOf" srcId="{E5E6838E-F82E-ED4A-895B-4C90EA64CCA2}" destId="{4C52DE7E-6D0E-0844-BC12-00C817925E90}" srcOrd="0" destOrd="0" presId="urn:microsoft.com/office/officeart/2005/8/layout/list1"/>
    <dgm:cxn modelId="{069D8D82-924D-7E42-A691-F53D42040F39}" type="presOf" srcId="{875774F2-24B2-434B-BD8F-0D30B084E505}" destId="{211EBDC0-6A1A-6945-A0CC-E00E754C7234}" srcOrd="0" destOrd="0" presId="urn:microsoft.com/office/officeart/2005/8/layout/list1"/>
    <dgm:cxn modelId="{16B81601-F8FB-8A42-9501-0CD17CDEAB5B}" srcId="{875774F2-24B2-434B-BD8F-0D30B084E505}" destId="{A79CB338-72BF-F846-A062-4AFEFDB269A3}" srcOrd="1" destOrd="0" parTransId="{B9B1903D-BBE4-4F4F-85E8-E90754372F50}" sibTransId="{E958A746-72F5-F946-AB6E-DC296A8B14A2}"/>
    <dgm:cxn modelId="{CB3C4B5C-9C12-8741-9F9A-CA280AC94255}" type="presParOf" srcId="{211EBDC0-6A1A-6945-A0CC-E00E754C7234}" destId="{B31BE710-DA1A-9F42-A655-4939740C8E95}" srcOrd="0" destOrd="0" presId="urn:microsoft.com/office/officeart/2005/8/layout/list1"/>
    <dgm:cxn modelId="{346C7AC8-8B97-C84A-985C-348A7A399F7B}" type="presParOf" srcId="{B31BE710-DA1A-9F42-A655-4939740C8E95}" destId="{A81D1C3B-2EE8-5945-A3FD-ABE1F99EEB3A}" srcOrd="0" destOrd="0" presId="urn:microsoft.com/office/officeart/2005/8/layout/list1"/>
    <dgm:cxn modelId="{78DC51D5-DA4E-5046-83B7-3362D024FC2A}" type="presParOf" srcId="{B31BE710-DA1A-9F42-A655-4939740C8E95}" destId="{58568724-B2B2-E14D-BDBC-B5D9BEA38F5C}" srcOrd="1" destOrd="0" presId="urn:microsoft.com/office/officeart/2005/8/layout/list1"/>
    <dgm:cxn modelId="{6083A820-81EB-9F46-A90D-EA9929E33DCE}" type="presParOf" srcId="{211EBDC0-6A1A-6945-A0CC-E00E754C7234}" destId="{B694BF32-9AC4-784E-8B6A-E14E4A17C8CC}" srcOrd="1" destOrd="0" presId="urn:microsoft.com/office/officeart/2005/8/layout/list1"/>
    <dgm:cxn modelId="{F6718094-28BD-3D4D-B9D8-0FE2DA1A13C2}" type="presParOf" srcId="{211EBDC0-6A1A-6945-A0CC-E00E754C7234}" destId="{BCF2B254-DAC6-B744-902C-6C0BE44F6C07}" srcOrd="2" destOrd="0" presId="urn:microsoft.com/office/officeart/2005/8/layout/list1"/>
    <dgm:cxn modelId="{B7469AA0-69C0-5B4B-A50E-BCD16F73E5A4}" type="presParOf" srcId="{211EBDC0-6A1A-6945-A0CC-E00E754C7234}" destId="{0D6DEF27-918F-8740-846D-FACA86FFC32C}" srcOrd="3" destOrd="0" presId="urn:microsoft.com/office/officeart/2005/8/layout/list1"/>
    <dgm:cxn modelId="{7FE7938D-3E79-344F-8FB2-AB3B7838387C}" type="presParOf" srcId="{211EBDC0-6A1A-6945-A0CC-E00E754C7234}" destId="{AC99B3F5-8CE5-AD4B-9D3E-4B57544565DB}" srcOrd="4" destOrd="0" presId="urn:microsoft.com/office/officeart/2005/8/layout/list1"/>
    <dgm:cxn modelId="{93F337DD-750C-034D-8FBE-344242CA9999}" type="presParOf" srcId="{AC99B3F5-8CE5-AD4B-9D3E-4B57544565DB}" destId="{93DCE9F9-659E-4648-98D8-46225FD1721C}" srcOrd="0" destOrd="0" presId="urn:microsoft.com/office/officeart/2005/8/layout/list1"/>
    <dgm:cxn modelId="{39A230FC-4B5F-BA4A-8EBD-1C1928F6830B}" type="presParOf" srcId="{AC99B3F5-8CE5-AD4B-9D3E-4B57544565DB}" destId="{9CF9F285-8CAE-8C48-BFBE-6ADD441646AA}" srcOrd="1" destOrd="0" presId="urn:microsoft.com/office/officeart/2005/8/layout/list1"/>
    <dgm:cxn modelId="{25E9BE7D-9383-3F4F-BDFB-2C7B79A52860}" type="presParOf" srcId="{211EBDC0-6A1A-6945-A0CC-E00E754C7234}" destId="{6FEF7099-D002-2A44-85CE-088E51151D61}" srcOrd="5" destOrd="0" presId="urn:microsoft.com/office/officeart/2005/8/layout/list1"/>
    <dgm:cxn modelId="{ECB50666-2180-F948-9712-E61E5506B09B}" type="presParOf" srcId="{211EBDC0-6A1A-6945-A0CC-E00E754C7234}" destId="{B309E68A-D920-FE44-BE3E-242F94C60EC0}" srcOrd="6" destOrd="0" presId="urn:microsoft.com/office/officeart/2005/8/layout/list1"/>
    <dgm:cxn modelId="{041AA0B7-00F2-9549-AAE3-9E617601133B}" type="presParOf" srcId="{211EBDC0-6A1A-6945-A0CC-E00E754C7234}" destId="{2309BFB4-1088-444F-91CA-86FB956A4D4E}" srcOrd="7" destOrd="0" presId="urn:microsoft.com/office/officeart/2005/8/layout/list1"/>
    <dgm:cxn modelId="{5A938BC6-9722-E148-81B9-5C99574A1025}" type="presParOf" srcId="{211EBDC0-6A1A-6945-A0CC-E00E754C7234}" destId="{08679943-020C-434E-AA74-AC9EFAC89E90}" srcOrd="8" destOrd="0" presId="urn:microsoft.com/office/officeart/2005/8/layout/list1"/>
    <dgm:cxn modelId="{A5B1552F-319A-FA4D-AF3C-52CDDF46250E}" type="presParOf" srcId="{08679943-020C-434E-AA74-AC9EFAC89E90}" destId="{8E649D80-2864-7D42-928D-9A8BF7402595}" srcOrd="0" destOrd="0" presId="urn:microsoft.com/office/officeart/2005/8/layout/list1"/>
    <dgm:cxn modelId="{695E1EEE-ACA8-C84E-AA91-C4398955EF4E}" type="presParOf" srcId="{08679943-020C-434E-AA74-AC9EFAC89E90}" destId="{99A3FED8-419F-DA40-994F-53587FC101E5}" srcOrd="1" destOrd="0" presId="urn:microsoft.com/office/officeart/2005/8/layout/list1"/>
    <dgm:cxn modelId="{8446F4E7-B195-494C-864F-5CFAE0A69488}" type="presParOf" srcId="{211EBDC0-6A1A-6945-A0CC-E00E754C7234}" destId="{1B5C40CC-FC4E-6F43-8A0C-C4762CB02913}" srcOrd="9" destOrd="0" presId="urn:microsoft.com/office/officeart/2005/8/layout/list1"/>
    <dgm:cxn modelId="{D529CF63-6141-864D-B3D3-40BB490406CE}" type="presParOf" srcId="{211EBDC0-6A1A-6945-A0CC-E00E754C7234}" destId="{DF35996D-0D19-2C44-9E29-1E8C444A5678}" srcOrd="10" destOrd="0" presId="urn:microsoft.com/office/officeart/2005/8/layout/list1"/>
    <dgm:cxn modelId="{5DC38F51-D2F8-3044-B3D6-E43B869D900D}" type="presParOf" srcId="{211EBDC0-6A1A-6945-A0CC-E00E754C7234}" destId="{AC3E2702-528D-E94B-BE1D-631BAD361C8C}" srcOrd="11" destOrd="0" presId="urn:microsoft.com/office/officeart/2005/8/layout/list1"/>
    <dgm:cxn modelId="{47E19034-1B29-1645-814A-E532EFE44FD7}" type="presParOf" srcId="{211EBDC0-6A1A-6945-A0CC-E00E754C7234}" destId="{517F271B-C270-884E-91B4-23E23C42FF7B}" srcOrd="12" destOrd="0" presId="urn:microsoft.com/office/officeart/2005/8/layout/list1"/>
    <dgm:cxn modelId="{2930FA1E-A780-4449-9F49-F49C80166223}" type="presParOf" srcId="{517F271B-C270-884E-91B4-23E23C42FF7B}" destId="{45172127-9BC3-064E-93B8-935296203F54}" srcOrd="0" destOrd="0" presId="urn:microsoft.com/office/officeart/2005/8/layout/list1"/>
    <dgm:cxn modelId="{C64ED9FC-C294-054E-BE20-32E963611A07}" type="presParOf" srcId="{517F271B-C270-884E-91B4-23E23C42FF7B}" destId="{A4596C9B-2C35-B840-ABF7-9B607E103B69}" srcOrd="1" destOrd="0" presId="urn:microsoft.com/office/officeart/2005/8/layout/list1"/>
    <dgm:cxn modelId="{2F5A17E4-414D-3C4E-909D-0A5D54E5C3D6}" type="presParOf" srcId="{211EBDC0-6A1A-6945-A0CC-E00E754C7234}" destId="{E8B828F9-6099-EB43-8747-DDE8048024F9}" srcOrd="13" destOrd="0" presId="urn:microsoft.com/office/officeart/2005/8/layout/list1"/>
    <dgm:cxn modelId="{B82F6A96-0B5C-8246-AFBD-D20E1635404F}" type="presParOf" srcId="{211EBDC0-6A1A-6945-A0CC-E00E754C7234}" destId="{E4D8D194-3787-1F44-BBC2-A350D1AAAFCE}" srcOrd="14" destOrd="0" presId="urn:microsoft.com/office/officeart/2005/8/layout/list1"/>
    <dgm:cxn modelId="{66E825FE-2D30-5C42-9F85-7D51EA0E9716}" type="presParOf" srcId="{211EBDC0-6A1A-6945-A0CC-E00E754C7234}" destId="{3B21D203-D887-E247-8CAA-1E758D092D4D}" srcOrd="15" destOrd="0" presId="urn:microsoft.com/office/officeart/2005/8/layout/list1"/>
    <dgm:cxn modelId="{EEBAE33D-A0FA-024C-A39E-8F44B1C81955}" type="presParOf" srcId="{211EBDC0-6A1A-6945-A0CC-E00E754C7234}" destId="{21A467A6-743A-4D4B-9FBF-8193034F5A76}" srcOrd="16" destOrd="0" presId="urn:microsoft.com/office/officeart/2005/8/layout/list1"/>
    <dgm:cxn modelId="{96DC895C-671B-3A48-947E-E445D86A0580}" type="presParOf" srcId="{21A467A6-743A-4D4B-9FBF-8193034F5A76}" destId="{4C52DE7E-6D0E-0844-BC12-00C817925E90}" srcOrd="0" destOrd="0" presId="urn:microsoft.com/office/officeart/2005/8/layout/list1"/>
    <dgm:cxn modelId="{72E74AFB-6430-0645-80E6-23FAA46D9534}" type="presParOf" srcId="{21A467A6-743A-4D4B-9FBF-8193034F5A76}" destId="{85A68E50-FC6E-2449-8560-56DC4340BF1E}" srcOrd="1" destOrd="0" presId="urn:microsoft.com/office/officeart/2005/8/layout/list1"/>
    <dgm:cxn modelId="{E1807B18-31A8-C245-893D-E81AF793A9D1}" type="presParOf" srcId="{211EBDC0-6A1A-6945-A0CC-E00E754C7234}" destId="{BAA08794-303B-E746-BF99-891F220C0A37}" srcOrd="17" destOrd="0" presId="urn:microsoft.com/office/officeart/2005/8/layout/list1"/>
    <dgm:cxn modelId="{45675BDB-0BDF-0046-97CF-BED3E15C08F8}" type="presParOf" srcId="{211EBDC0-6A1A-6945-A0CC-E00E754C7234}" destId="{331C78B1-B7F5-654D-A05A-B2B5C5C611B6}"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D2AB5D-2951-BB44-9921-B22D2678538C}" type="doc">
      <dgm:prSet loTypeId="urn:microsoft.com/office/officeart/2005/8/layout/process1" loCatId="" qsTypeId="urn:microsoft.com/office/officeart/2005/8/quickstyle/simple1" qsCatId="simple" csTypeId="urn:microsoft.com/office/officeart/2005/8/colors/accent1_1" csCatId="accent1" phldr="1"/>
      <dgm:spPr/>
    </dgm:pt>
    <dgm:pt modelId="{2EF8632D-86CD-1F47-9516-6F86E283E2DD}">
      <dgm:prSet phldrT="[Текст]"/>
      <dgm:spPr/>
      <dgm:t>
        <a:bodyPr/>
        <a:lstStyle/>
        <a:p>
          <a:r>
            <a:rPr lang="kk-KZ" dirty="0"/>
            <a:t>1</a:t>
          </a:r>
          <a:r>
            <a:rPr lang="en-US" dirty="0"/>
            <a:t>) </a:t>
          </a:r>
          <a:r>
            <a:rPr lang="kk-KZ" dirty="0"/>
            <a:t>мемлекетте қолданылатын барлық салықтардың жиынтығы</a:t>
          </a:r>
          <a:endParaRPr lang="ru-RU" dirty="0"/>
        </a:p>
      </dgm:t>
    </dgm:pt>
    <dgm:pt modelId="{A1A1BBFB-5E7E-C344-BED7-B7072E664CF3}" type="parTrans" cxnId="{3E116F9F-F3B9-4540-A02E-0699DC5783F4}">
      <dgm:prSet/>
      <dgm:spPr/>
      <dgm:t>
        <a:bodyPr/>
        <a:lstStyle/>
        <a:p>
          <a:endParaRPr lang="ru-RU"/>
        </a:p>
      </dgm:t>
    </dgm:pt>
    <dgm:pt modelId="{59CB7591-47D5-9D44-9A82-FF50596382DA}" type="sibTrans" cxnId="{3E116F9F-F3B9-4540-A02E-0699DC5783F4}">
      <dgm:prSet/>
      <dgm:spPr/>
      <dgm:t>
        <a:bodyPr/>
        <a:lstStyle/>
        <a:p>
          <a:endParaRPr lang="ru-RU"/>
        </a:p>
      </dgm:t>
    </dgm:pt>
    <dgm:pt modelId="{33247D72-D5F0-EC41-B94C-0555C6CE67B7}">
      <dgm:prSet/>
      <dgm:spPr/>
      <dgm:t>
        <a:bodyPr/>
        <a:lstStyle/>
        <a:p>
          <a:r>
            <a:rPr lang="en-US"/>
            <a:t>2)</a:t>
          </a:r>
          <a:r>
            <a:rPr lang="kk-KZ"/>
            <a:t>салық салу тәртібін анықтайтын құқықтық негіз (қаулылар, заңдар, кодекстер).</a:t>
          </a:r>
          <a:endParaRPr lang="en-US" dirty="0"/>
        </a:p>
      </dgm:t>
    </dgm:pt>
    <dgm:pt modelId="{BC8EE3CA-2EA4-5146-A49D-1091FAD5C31C}" type="parTrans" cxnId="{73405ABD-CF20-7049-A252-168B0356BA4B}">
      <dgm:prSet/>
      <dgm:spPr/>
      <dgm:t>
        <a:bodyPr/>
        <a:lstStyle/>
        <a:p>
          <a:endParaRPr lang="ru-RU"/>
        </a:p>
      </dgm:t>
    </dgm:pt>
    <dgm:pt modelId="{BA8C1042-54FD-6648-8DD3-B6C869D7285B}" type="sibTrans" cxnId="{73405ABD-CF20-7049-A252-168B0356BA4B}">
      <dgm:prSet/>
      <dgm:spPr/>
      <dgm:t>
        <a:bodyPr/>
        <a:lstStyle/>
        <a:p>
          <a:endParaRPr lang="ru-RU"/>
        </a:p>
      </dgm:t>
    </dgm:pt>
    <dgm:pt modelId="{D693CAEC-FCC7-8D42-B923-D8B367F2D919}">
      <dgm:prSet/>
      <dgm:spPr/>
      <dgm:t>
        <a:bodyPr/>
        <a:lstStyle/>
        <a:p>
          <a:r>
            <a:rPr lang="en-US" dirty="0"/>
            <a:t>3)</a:t>
          </a:r>
          <a:r>
            <a:rPr lang="kk-KZ" dirty="0"/>
            <a:t>мемлекеттің салық саясатын жүзеге асыратын мемлекеттік органдар</a:t>
          </a:r>
          <a:endParaRPr lang="ru-RU" dirty="0"/>
        </a:p>
      </dgm:t>
    </dgm:pt>
    <dgm:pt modelId="{46F1459A-53D1-F746-94BC-794D299475F5}" type="parTrans" cxnId="{AB500126-DF7E-A045-AD34-9B768FD89037}">
      <dgm:prSet/>
      <dgm:spPr/>
      <dgm:t>
        <a:bodyPr/>
        <a:lstStyle/>
        <a:p>
          <a:endParaRPr lang="ru-RU"/>
        </a:p>
      </dgm:t>
    </dgm:pt>
    <dgm:pt modelId="{43052A88-CBF8-7A42-A92D-551C824D6596}" type="sibTrans" cxnId="{AB500126-DF7E-A045-AD34-9B768FD89037}">
      <dgm:prSet/>
      <dgm:spPr/>
      <dgm:t>
        <a:bodyPr/>
        <a:lstStyle/>
        <a:p>
          <a:endParaRPr lang="ru-RU"/>
        </a:p>
      </dgm:t>
    </dgm:pt>
    <dgm:pt modelId="{E6DA20C8-BE6F-E841-BF87-7E15956180E0}" type="pres">
      <dgm:prSet presAssocID="{CED2AB5D-2951-BB44-9921-B22D2678538C}" presName="Name0" presStyleCnt="0">
        <dgm:presLayoutVars>
          <dgm:dir/>
          <dgm:resizeHandles val="exact"/>
        </dgm:presLayoutVars>
      </dgm:prSet>
      <dgm:spPr/>
    </dgm:pt>
    <dgm:pt modelId="{6CDCD6F3-B4E1-2945-B203-DA9AAB41D749}" type="pres">
      <dgm:prSet presAssocID="{2EF8632D-86CD-1F47-9516-6F86E283E2DD}" presName="node" presStyleLbl="node1" presStyleIdx="0" presStyleCnt="3">
        <dgm:presLayoutVars>
          <dgm:bulletEnabled val="1"/>
        </dgm:presLayoutVars>
      </dgm:prSet>
      <dgm:spPr/>
      <dgm:t>
        <a:bodyPr/>
        <a:lstStyle/>
        <a:p>
          <a:endParaRPr lang="ru-RU"/>
        </a:p>
      </dgm:t>
    </dgm:pt>
    <dgm:pt modelId="{5E24143C-BA7E-E443-8B86-BD07AE661A49}" type="pres">
      <dgm:prSet presAssocID="{59CB7591-47D5-9D44-9A82-FF50596382DA}" presName="sibTrans" presStyleLbl="sibTrans2D1" presStyleIdx="0" presStyleCnt="2"/>
      <dgm:spPr/>
      <dgm:t>
        <a:bodyPr/>
        <a:lstStyle/>
        <a:p>
          <a:endParaRPr lang="ru-RU"/>
        </a:p>
      </dgm:t>
    </dgm:pt>
    <dgm:pt modelId="{52E52C77-8250-7048-8130-F9B53F9B52AF}" type="pres">
      <dgm:prSet presAssocID="{59CB7591-47D5-9D44-9A82-FF50596382DA}" presName="connectorText" presStyleLbl="sibTrans2D1" presStyleIdx="0" presStyleCnt="2"/>
      <dgm:spPr/>
      <dgm:t>
        <a:bodyPr/>
        <a:lstStyle/>
        <a:p>
          <a:endParaRPr lang="ru-RU"/>
        </a:p>
      </dgm:t>
    </dgm:pt>
    <dgm:pt modelId="{C2C2C9C9-BF9B-1F4E-9535-6557050B60E9}" type="pres">
      <dgm:prSet presAssocID="{33247D72-D5F0-EC41-B94C-0555C6CE67B7}" presName="node" presStyleLbl="node1" presStyleIdx="1" presStyleCnt="3">
        <dgm:presLayoutVars>
          <dgm:bulletEnabled val="1"/>
        </dgm:presLayoutVars>
      </dgm:prSet>
      <dgm:spPr/>
      <dgm:t>
        <a:bodyPr/>
        <a:lstStyle/>
        <a:p>
          <a:endParaRPr lang="ru-RU"/>
        </a:p>
      </dgm:t>
    </dgm:pt>
    <dgm:pt modelId="{AEDC62EC-C78A-B748-803D-284F3B023619}" type="pres">
      <dgm:prSet presAssocID="{BA8C1042-54FD-6648-8DD3-B6C869D7285B}" presName="sibTrans" presStyleLbl="sibTrans2D1" presStyleIdx="1" presStyleCnt="2"/>
      <dgm:spPr/>
      <dgm:t>
        <a:bodyPr/>
        <a:lstStyle/>
        <a:p>
          <a:endParaRPr lang="ru-RU"/>
        </a:p>
      </dgm:t>
    </dgm:pt>
    <dgm:pt modelId="{B7537322-FA60-B045-BA8C-44DB52D2ACC3}" type="pres">
      <dgm:prSet presAssocID="{BA8C1042-54FD-6648-8DD3-B6C869D7285B}" presName="connectorText" presStyleLbl="sibTrans2D1" presStyleIdx="1" presStyleCnt="2"/>
      <dgm:spPr/>
      <dgm:t>
        <a:bodyPr/>
        <a:lstStyle/>
        <a:p>
          <a:endParaRPr lang="ru-RU"/>
        </a:p>
      </dgm:t>
    </dgm:pt>
    <dgm:pt modelId="{8B2D7070-202A-8A42-B968-F3A9F89DAE38}" type="pres">
      <dgm:prSet presAssocID="{D693CAEC-FCC7-8D42-B923-D8B367F2D919}" presName="node" presStyleLbl="node1" presStyleIdx="2" presStyleCnt="3">
        <dgm:presLayoutVars>
          <dgm:bulletEnabled val="1"/>
        </dgm:presLayoutVars>
      </dgm:prSet>
      <dgm:spPr/>
      <dgm:t>
        <a:bodyPr/>
        <a:lstStyle/>
        <a:p>
          <a:endParaRPr lang="ru-RU"/>
        </a:p>
      </dgm:t>
    </dgm:pt>
  </dgm:ptLst>
  <dgm:cxnLst>
    <dgm:cxn modelId="{73405ABD-CF20-7049-A252-168B0356BA4B}" srcId="{CED2AB5D-2951-BB44-9921-B22D2678538C}" destId="{33247D72-D5F0-EC41-B94C-0555C6CE67B7}" srcOrd="1" destOrd="0" parTransId="{BC8EE3CA-2EA4-5146-A49D-1091FAD5C31C}" sibTransId="{BA8C1042-54FD-6648-8DD3-B6C869D7285B}"/>
    <dgm:cxn modelId="{37E80182-1EB6-9B4A-86CE-BE5F1F05BA8E}" type="presOf" srcId="{BA8C1042-54FD-6648-8DD3-B6C869D7285B}" destId="{B7537322-FA60-B045-BA8C-44DB52D2ACC3}" srcOrd="1" destOrd="0" presId="urn:microsoft.com/office/officeart/2005/8/layout/process1"/>
    <dgm:cxn modelId="{8D242EC7-603C-8548-AC66-3F41E59D2C21}" type="presOf" srcId="{CED2AB5D-2951-BB44-9921-B22D2678538C}" destId="{E6DA20C8-BE6F-E841-BF87-7E15956180E0}" srcOrd="0" destOrd="0" presId="urn:microsoft.com/office/officeart/2005/8/layout/process1"/>
    <dgm:cxn modelId="{B57237D0-315C-3C49-840D-130EA85D961A}" type="presOf" srcId="{59CB7591-47D5-9D44-9A82-FF50596382DA}" destId="{5E24143C-BA7E-E443-8B86-BD07AE661A49}" srcOrd="0" destOrd="0" presId="urn:microsoft.com/office/officeart/2005/8/layout/process1"/>
    <dgm:cxn modelId="{2B1A819E-FF35-DE4A-BFE2-DD4FA1D1770E}" type="presOf" srcId="{BA8C1042-54FD-6648-8DD3-B6C869D7285B}" destId="{AEDC62EC-C78A-B748-803D-284F3B023619}" srcOrd="0" destOrd="0" presId="urn:microsoft.com/office/officeart/2005/8/layout/process1"/>
    <dgm:cxn modelId="{77396BC4-C396-7644-810C-E3F9774F0485}" type="presOf" srcId="{D693CAEC-FCC7-8D42-B923-D8B367F2D919}" destId="{8B2D7070-202A-8A42-B968-F3A9F89DAE38}" srcOrd="0" destOrd="0" presId="urn:microsoft.com/office/officeart/2005/8/layout/process1"/>
    <dgm:cxn modelId="{7E9F7EE7-8860-344C-BCC3-929C43F4D029}" type="presOf" srcId="{59CB7591-47D5-9D44-9A82-FF50596382DA}" destId="{52E52C77-8250-7048-8130-F9B53F9B52AF}" srcOrd="1" destOrd="0" presId="urn:microsoft.com/office/officeart/2005/8/layout/process1"/>
    <dgm:cxn modelId="{94DE38E0-B07A-0948-84DF-4064E2FD339F}" type="presOf" srcId="{2EF8632D-86CD-1F47-9516-6F86E283E2DD}" destId="{6CDCD6F3-B4E1-2945-B203-DA9AAB41D749}" srcOrd="0" destOrd="0" presId="urn:microsoft.com/office/officeart/2005/8/layout/process1"/>
    <dgm:cxn modelId="{8548E81B-ADF4-224A-AF90-EFB021162FAB}" type="presOf" srcId="{33247D72-D5F0-EC41-B94C-0555C6CE67B7}" destId="{C2C2C9C9-BF9B-1F4E-9535-6557050B60E9}" srcOrd="0" destOrd="0" presId="urn:microsoft.com/office/officeart/2005/8/layout/process1"/>
    <dgm:cxn modelId="{AB500126-DF7E-A045-AD34-9B768FD89037}" srcId="{CED2AB5D-2951-BB44-9921-B22D2678538C}" destId="{D693CAEC-FCC7-8D42-B923-D8B367F2D919}" srcOrd="2" destOrd="0" parTransId="{46F1459A-53D1-F746-94BC-794D299475F5}" sibTransId="{43052A88-CBF8-7A42-A92D-551C824D6596}"/>
    <dgm:cxn modelId="{3E116F9F-F3B9-4540-A02E-0699DC5783F4}" srcId="{CED2AB5D-2951-BB44-9921-B22D2678538C}" destId="{2EF8632D-86CD-1F47-9516-6F86E283E2DD}" srcOrd="0" destOrd="0" parTransId="{A1A1BBFB-5E7E-C344-BED7-B7072E664CF3}" sibTransId="{59CB7591-47D5-9D44-9A82-FF50596382DA}"/>
    <dgm:cxn modelId="{43B310EA-017D-DE44-AF3B-164A6557A9C0}" type="presParOf" srcId="{E6DA20C8-BE6F-E841-BF87-7E15956180E0}" destId="{6CDCD6F3-B4E1-2945-B203-DA9AAB41D749}" srcOrd="0" destOrd="0" presId="urn:microsoft.com/office/officeart/2005/8/layout/process1"/>
    <dgm:cxn modelId="{3B5A5524-BC9A-1043-A49F-6079BAA06175}" type="presParOf" srcId="{E6DA20C8-BE6F-E841-BF87-7E15956180E0}" destId="{5E24143C-BA7E-E443-8B86-BD07AE661A49}" srcOrd="1" destOrd="0" presId="urn:microsoft.com/office/officeart/2005/8/layout/process1"/>
    <dgm:cxn modelId="{DAD23DAD-87B4-8E4D-AFAF-BCF12EED58FE}" type="presParOf" srcId="{5E24143C-BA7E-E443-8B86-BD07AE661A49}" destId="{52E52C77-8250-7048-8130-F9B53F9B52AF}" srcOrd="0" destOrd="0" presId="urn:microsoft.com/office/officeart/2005/8/layout/process1"/>
    <dgm:cxn modelId="{54B49EDD-D62A-6745-A766-3274FD4F2AA2}" type="presParOf" srcId="{E6DA20C8-BE6F-E841-BF87-7E15956180E0}" destId="{C2C2C9C9-BF9B-1F4E-9535-6557050B60E9}" srcOrd="2" destOrd="0" presId="urn:microsoft.com/office/officeart/2005/8/layout/process1"/>
    <dgm:cxn modelId="{CE577177-5BED-FC4B-BB56-19322762CD4A}" type="presParOf" srcId="{E6DA20C8-BE6F-E841-BF87-7E15956180E0}" destId="{AEDC62EC-C78A-B748-803D-284F3B023619}" srcOrd="3" destOrd="0" presId="urn:microsoft.com/office/officeart/2005/8/layout/process1"/>
    <dgm:cxn modelId="{5EC604C2-5E60-424D-A821-80E8DA0B55A6}" type="presParOf" srcId="{AEDC62EC-C78A-B748-803D-284F3B023619}" destId="{B7537322-FA60-B045-BA8C-44DB52D2ACC3}" srcOrd="0" destOrd="0" presId="urn:microsoft.com/office/officeart/2005/8/layout/process1"/>
    <dgm:cxn modelId="{9B78534A-BE0E-534E-AF4E-E8F610C7ED75}" type="presParOf" srcId="{E6DA20C8-BE6F-E841-BF87-7E15956180E0}" destId="{8B2D7070-202A-8A42-B968-F3A9F89DAE38}"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3905C5-03A3-EF4C-AEE4-DC3A40A7A5F0}" type="doc">
      <dgm:prSet loTypeId="urn:microsoft.com/office/officeart/2005/8/layout/default#1" loCatId="" qsTypeId="urn:microsoft.com/office/officeart/2005/8/quickstyle/simple1" qsCatId="simple" csTypeId="urn:microsoft.com/office/officeart/2005/8/colors/accent1_1" csCatId="accent1" phldr="1"/>
      <dgm:spPr/>
      <dgm:t>
        <a:bodyPr/>
        <a:lstStyle/>
        <a:p>
          <a:endParaRPr lang="ru-RU"/>
        </a:p>
      </dgm:t>
    </dgm:pt>
    <dgm:pt modelId="{00D02E43-8C3D-4D45-91A8-A2496EC5B490}">
      <dgm:prSet phldrT="[Текст]"/>
      <dgm:spPr/>
      <dgm:t>
        <a:bodyPr/>
        <a:lstStyle/>
        <a:p>
          <a:r>
            <a:rPr lang="kk-KZ" dirty="0"/>
            <a:t>салық салу объектілері бойынша</a:t>
          </a:r>
          <a:endParaRPr lang="ru-RU" dirty="0"/>
        </a:p>
      </dgm:t>
    </dgm:pt>
    <dgm:pt modelId="{1411F6CB-506D-CC41-9156-83FC96C5B5C7}" type="parTrans" cxnId="{1C4BD38E-4950-EE4B-9709-66DCEF9483DC}">
      <dgm:prSet/>
      <dgm:spPr/>
      <dgm:t>
        <a:bodyPr/>
        <a:lstStyle/>
        <a:p>
          <a:endParaRPr lang="ru-RU"/>
        </a:p>
      </dgm:t>
    </dgm:pt>
    <dgm:pt modelId="{6CE0349F-DB67-CA4D-BB48-14F5BAE5B7A0}" type="sibTrans" cxnId="{1C4BD38E-4950-EE4B-9709-66DCEF9483DC}">
      <dgm:prSet/>
      <dgm:spPr/>
      <dgm:t>
        <a:bodyPr/>
        <a:lstStyle/>
        <a:p>
          <a:endParaRPr lang="ru-RU"/>
        </a:p>
      </dgm:t>
    </dgm:pt>
    <dgm:pt modelId="{8F08092C-342A-3241-AEBE-7F749B72E279}">
      <dgm:prSet/>
      <dgm:spPr/>
      <dgm:t>
        <a:bodyPr/>
        <a:lstStyle/>
        <a:p>
          <a:r>
            <a:rPr lang="kk-KZ" dirty="0"/>
            <a:t> салық жинау органдары</a:t>
          </a:r>
          <a:endParaRPr lang="x-none" dirty="0"/>
        </a:p>
      </dgm:t>
    </dgm:pt>
    <dgm:pt modelId="{F021D1F6-C023-A44E-BB5F-C30D54971EA5}" type="parTrans" cxnId="{AD659AE0-A2A7-4843-B599-BA7B80AF7FD8}">
      <dgm:prSet/>
      <dgm:spPr/>
      <dgm:t>
        <a:bodyPr/>
        <a:lstStyle/>
        <a:p>
          <a:endParaRPr lang="ru-RU"/>
        </a:p>
      </dgm:t>
    </dgm:pt>
    <dgm:pt modelId="{76044EFF-9A51-D844-96BF-82FEE3C38D5C}" type="sibTrans" cxnId="{AD659AE0-A2A7-4843-B599-BA7B80AF7FD8}">
      <dgm:prSet/>
      <dgm:spPr/>
      <dgm:t>
        <a:bodyPr/>
        <a:lstStyle/>
        <a:p>
          <a:endParaRPr lang="ru-RU"/>
        </a:p>
      </dgm:t>
    </dgm:pt>
    <dgm:pt modelId="{FFFED025-EA1A-A049-8DCB-C67F8003C9AE}">
      <dgm:prSet phldrT="[Текст]"/>
      <dgm:spPr/>
      <dgm:t>
        <a:bodyPr/>
        <a:lstStyle/>
        <a:p>
          <a:r>
            <a:rPr lang="kk-KZ" dirty="0"/>
            <a:t>                                                              пайдалану арқылы</a:t>
          </a:r>
          <a:endParaRPr lang="ru-RU" dirty="0"/>
        </a:p>
      </dgm:t>
    </dgm:pt>
    <dgm:pt modelId="{B8ABAA83-2679-6F48-AA6F-9154670A41A2}" type="parTrans" cxnId="{4F40C72B-3BC9-CA44-B1CE-159386C7C1FE}">
      <dgm:prSet/>
      <dgm:spPr/>
      <dgm:t>
        <a:bodyPr/>
        <a:lstStyle/>
        <a:p>
          <a:endParaRPr lang="ru-RU"/>
        </a:p>
      </dgm:t>
    </dgm:pt>
    <dgm:pt modelId="{D6989229-80B8-0949-BF84-015FC2E03BC6}" type="sibTrans" cxnId="{4F40C72B-3BC9-CA44-B1CE-159386C7C1FE}">
      <dgm:prSet/>
      <dgm:spPr/>
      <dgm:t>
        <a:bodyPr/>
        <a:lstStyle/>
        <a:p>
          <a:endParaRPr lang="ru-RU"/>
        </a:p>
      </dgm:t>
    </dgm:pt>
    <dgm:pt modelId="{7960AE7A-3037-D741-9AF0-2DDEEDC24E88}">
      <dgm:prSet/>
      <dgm:spPr/>
      <dgm:t>
        <a:bodyPr/>
        <a:lstStyle/>
        <a:p>
          <a:r>
            <a:rPr lang="kk-KZ" dirty="0"/>
            <a:t>                                                               экономикалық негізде</a:t>
          </a:r>
          <a:endParaRPr lang="x-none" dirty="0"/>
        </a:p>
      </dgm:t>
    </dgm:pt>
    <dgm:pt modelId="{82CFD2DE-EC3F-D849-A76C-7BCF88A665E8}" type="parTrans" cxnId="{27E0AED2-AAA1-1D45-B70B-BE189D741994}">
      <dgm:prSet/>
      <dgm:spPr/>
      <dgm:t>
        <a:bodyPr/>
        <a:lstStyle/>
        <a:p>
          <a:endParaRPr lang="ru-RU"/>
        </a:p>
      </dgm:t>
    </dgm:pt>
    <dgm:pt modelId="{FFB181D8-0C2B-4C4C-A43A-F7437E3F18F9}" type="sibTrans" cxnId="{27E0AED2-AAA1-1D45-B70B-BE189D741994}">
      <dgm:prSet/>
      <dgm:spPr/>
      <dgm:t>
        <a:bodyPr/>
        <a:lstStyle/>
        <a:p>
          <a:endParaRPr lang="ru-RU"/>
        </a:p>
      </dgm:t>
    </dgm:pt>
    <dgm:pt modelId="{588C2970-CDF5-624C-826B-82F406C2518D}">
      <dgm:prSet/>
      <dgm:spPr/>
      <dgm:t>
        <a:bodyPr/>
        <a:lstStyle/>
        <a:p>
          <a:r>
            <a:rPr lang="kk-KZ" dirty="0"/>
            <a:t>                                                        салық салу объектісін бағалау </a:t>
          </a:r>
          <a:endParaRPr lang="x-none" dirty="0"/>
        </a:p>
      </dgm:t>
    </dgm:pt>
    <dgm:pt modelId="{B352027D-F5EE-B949-86C4-76B4F4CAE293}" type="parTrans" cxnId="{E9244D04-BD67-F249-A1AE-A0FD99EAF5C9}">
      <dgm:prSet/>
      <dgm:spPr/>
      <dgm:t>
        <a:bodyPr/>
        <a:lstStyle/>
        <a:p>
          <a:endParaRPr lang="ru-RU"/>
        </a:p>
      </dgm:t>
    </dgm:pt>
    <dgm:pt modelId="{1548967D-89AD-1944-8A45-2024CF103625}" type="sibTrans" cxnId="{E9244D04-BD67-F249-A1AE-A0FD99EAF5C9}">
      <dgm:prSet/>
      <dgm:spPr/>
      <dgm:t>
        <a:bodyPr/>
        <a:lstStyle/>
        <a:p>
          <a:endParaRPr lang="ru-RU"/>
        </a:p>
      </dgm:t>
    </dgm:pt>
    <dgm:pt modelId="{2FAD7ED8-390E-EC4B-9E84-D982B8F5ECF9}" type="pres">
      <dgm:prSet presAssocID="{C13905C5-03A3-EF4C-AEE4-DC3A40A7A5F0}" presName="diagram" presStyleCnt="0">
        <dgm:presLayoutVars>
          <dgm:dir/>
          <dgm:resizeHandles val="exact"/>
        </dgm:presLayoutVars>
      </dgm:prSet>
      <dgm:spPr/>
      <dgm:t>
        <a:bodyPr/>
        <a:lstStyle/>
        <a:p>
          <a:endParaRPr lang="ru-RU"/>
        </a:p>
      </dgm:t>
    </dgm:pt>
    <dgm:pt modelId="{E236AF6C-2B84-5241-9B69-BFC09A861893}" type="pres">
      <dgm:prSet presAssocID="{00D02E43-8C3D-4D45-91A8-A2496EC5B490}" presName="node" presStyleLbl="node1" presStyleIdx="0" presStyleCnt="5">
        <dgm:presLayoutVars>
          <dgm:bulletEnabled val="1"/>
        </dgm:presLayoutVars>
      </dgm:prSet>
      <dgm:spPr/>
      <dgm:t>
        <a:bodyPr/>
        <a:lstStyle/>
        <a:p>
          <a:endParaRPr lang="ru-RU"/>
        </a:p>
      </dgm:t>
    </dgm:pt>
    <dgm:pt modelId="{F6B7AE54-7640-F34D-92B1-99C78459E7ED}" type="pres">
      <dgm:prSet presAssocID="{6CE0349F-DB67-CA4D-BB48-14F5BAE5B7A0}" presName="sibTrans" presStyleCnt="0"/>
      <dgm:spPr/>
    </dgm:pt>
    <dgm:pt modelId="{7BD099BE-3928-434C-A3FE-0C648AFC76EA}" type="pres">
      <dgm:prSet presAssocID="{FFFED025-EA1A-A049-8DCB-C67F8003C9AE}" presName="node" presStyleLbl="node1" presStyleIdx="1" presStyleCnt="5">
        <dgm:presLayoutVars>
          <dgm:bulletEnabled val="1"/>
        </dgm:presLayoutVars>
      </dgm:prSet>
      <dgm:spPr/>
      <dgm:t>
        <a:bodyPr/>
        <a:lstStyle/>
        <a:p>
          <a:endParaRPr lang="ru-RU"/>
        </a:p>
      </dgm:t>
    </dgm:pt>
    <dgm:pt modelId="{DFBFEDDE-EB3B-0448-AB10-E66EB869F596}" type="pres">
      <dgm:prSet presAssocID="{D6989229-80B8-0949-BF84-015FC2E03BC6}" presName="sibTrans" presStyleCnt="0"/>
      <dgm:spPr/>
    </dgm:pt>
    <dgm:pt modelId="{0A4F1672-75EC-4344-95CB-4F6E9F2EABDE}" type="pres">
      <dgm:prSet presAssocID="{8F08092C-342A-3241-AEBE-7F749B72E279}" presName="node" presStyleLbl="node1" presStyleIdx="2" presStyleCnt="5">
        <dgm:presLayoutVars>
          <dgm:bulletEnabled val="1"/>
        </dgm:presLayoutVars>
      </dgm:prSet>
      <dgm:spPr/>
      <dgm:t>
        <a:bodyPr/>
        <a:lstStyle/>
        <a:p>
          <a:endParaRPr lang="ru-RU"/>
        </a:p>
      </dgm:t>
    </dgm:pt>
    <dgm:pt modelId="{FADDB8D7-1FFD-8B48-9BD8-70639E92B8B3}" type="pres">
      <dgm:prSet presAssocID="{76044EFF-9A51-D844-96BF-82FEE3C38D5C}" presName="sibTrans" presStyleCnt="0"/>
      <dgm:spPr/>
    </dgm:pt>
    <dgm:pt modelId="{6053EC2E-CA93-8549-ADD8-3CAF650493DF}" type="pres">
      <dgm:prSet presAssocID="{7960AE7A-3037-D741-9AF0-2DDEEDC24E88}" presName="node" presStyleLbl="node1" presStyleIdx="3" presStyleCnt="5">
        <dgm:presLayoutVars>
          <dgm:bulletEnabled val="1"/>
        </dgm:presLayoutVars>
      </dgm:prSet>
      <dgm:spPr/>
      <dgm:t>
        <a:bodyPr/>
        <a:lstStyle/>
        <a:p>
          <a:endParaRPr lang="ru-RU"/>
        </a:p>
      </dgm:t>
    </dgm:pt>
    <dgm:pt modelId="{7972A9E0-893B-AC42-88B6-4358B7B2AD64}" type="pres">
      <dgm:prSet presAssocID="{FFB181D8-0C2B-4C4C-A43A-F7437E3F18F9}" presName="sibTrans" presStyleCnt="0"/>
      <dgm:spPr/>
    </dgm:pt>
    <dgm:pt modelId="{3AEBCB6D-AD72-8B47-80B3-5EC1599592E1}" type="pres">
      <dgm:prSet presAssocID="{588C2970-CDF5-624C-826B-82F406C2518D}" presName="node" presStyleLbl="node1" presStyleIdx="4" presStyleCnt="5">
        <dgm:presLayoutVars>
          <dgm:bulletEnabled val="1"/>
        </dgm:presLayoutVars>
      </dgm:prSet>
      <dgm:spPr/>
      <dgm:t>
        <a:bodyPr/>
        <a:lstStyle/>
        <a:p>
          <a:endParaRPr lang="ru-RU"/>
        </a:p>
      </dgm:t>
    </dgm:pt>
  </dgm:ptLst>
  <dgm:cxnLst>
    <dgm:cxn modelId="{82F8C0A9-24AC-DE40-81A5-CDF80C1BB1B3}" type="presOf" srcId="{588C2970-CDF5-624C-826B-82F406C2518D}" destId="{3AEBCB6D-AD72-8B47-80B3-5EC1599592E1}" srcOrd="0" destOrd="0" presId="urn:microsoft.com/office/officeart/2005/8/layout/default#1"/>
    <dgm:cxn modelId="{27E0AED2-AAA1-1D45-B70B-BE189D741994}" srcId="{C13905C5-03A3-EF4C-AEE4-DC3A40A7A5F0}" destId="{7960AE7A-3037-D741-9AF0-2DDEEDC24E88}" srcOrd="3" destOrd="0" parTransId="{82CFD2DE-EC3F-D849-A76C-7BCF88A665E8}" sibTransId="{FFB181D8-0C2B-4C4C-A43A-F7437E3F18F9}"/>
    <dgm:cxn modelId="{DA82D59B-2380-E943-A5B9-3C95DAF4DB5D}" type="presOf" srcId="{7960AE7A-3037-D741-9AF0-2DDEEDC24E88}" destId="{6053EC2E-CA93-8549-ADD8-3CAF650493DF}" srcOrd="0" destOrd="0" presId="urn:microsoft.com/office/officeart/2005/8/layout/default#1"/>
    <dgm:cxn modelId="{A335DAF8-07F0-334C-B670-B98FFE8A1C2C}" type="presOf" srcId="{8F08092C-342A-3241-AEBE-7F749B72E279}" destId="{0A4F1672-75EC-4344-95CB-4F6E9F2EABDE}" srcOrd="0" destOrd="0" presId="urn:microsoft.com/office/officeart/2005/8/layout/default#1"/>
    <dgm:cxn modelId="{AD659AE0-A2A7-4843-B599-BA7B80AF7FD8}" srcId="{C13905C5-03A3-EF4C-AEE4-DC3A40A7A5F0}" destId="{8F08092C-342A-3241-AEBE-7F749B72E279}" srcOrd="2" destOrd="0" parTransId="{F021D1F6-C023-A44E-BB5F-C30D54971EA5}" sibTransId="{76044EFF-9A51-D844-96BF-82FEE3C38D5C}"/>
    <dgm:cxn modelId="{8FD19327-928D-CF42-BD99-B29C313DF1D9}" type="presOf" srcId="{00D02E43-8C3D-4D45-91A8-A2496EC5B490}" destId="{E236AF6C-2B84-5241-9B69-BFC09A861893}" srcOrd="0" destOrd="0" presId="urn:microsoft.com/office/officeart/2005/8/layout/default#1"/>
    <dgm:cxn modelId="{4F40C72B-3BC9-CA44-B1CE-159386C7C1FE}" srcId="{C13905C5-03A3-EF4C-AEE4-DC3A40A7A5F0}" destId="{FFFED025-EA1A-A049-8DCB-C67F8003C9AE}" srcOrd="1" destOrd="0" parTransId="{B8ABAA83-2679-6F48-AA6F-9154670A41A2}" sibTransId="{D6989229-80B8-0949-BF84-015FC2E03BC6}"/>
    <dgm:cxn modelId="{5AEB368B-7B2D-E54A-8A6E-966D01E3943D}" type="presOf" srcId="{FFFED025-EA1A-A049-8DCB-C67F8003C9AE}" destId="{7BD099BE-3928-434C-A3FE-0C648AFC76EA}" srcOrd="0" destOrd="0" presId="urn:microsoft.com/office/officeart/2005/8/layout/default#1"/>
    <dgm:cxn modelId="{E9244D04-BD67-F249-A1AE-A0FD99EAF5C9}" srcId="{C13905C5-03A3-EF4C-AEE4-DC3A40A7A5F0}" destId="{588C2970-CDF5-624C-826B-82F406C2518D}" srcOrd="4" destOrd="0" parTransId="{B352027D-F5EE-B949-86C4-76B4F4CAE293}" sibTransId="{1548967D-89AD-1944-8A45-2024CF103625}"/>
    <dgm:cxn modelId="{DD31139B-E0A2-174B-A5EB-75609CA389E7}" type="presOf" srcId="{C13905C5-03A3-EF4C-AEE4-DC3A40A7A5F0}" destId="{2FAD7ED8-390E-EC4B-9E84-D982B8F5ECF9}" srcOrd="0" destOrd="0" presId="urn:microsoft.com/office/officeart/2005/8/layout/default#1"/>
    <dgm:cxn modelId="{1C4BD38E-4950-EE4B-9709-66DCEF9483DC}" srcId="{C13905C5-03A3-EF4C-AEE4-DC3A40A7A5F0}" destId="{00D02E43-8C3D-4D45-91A8-A2496EC5B490}" srcOrd="0" destOrd="0" parTransId="{1411F6CB-506D-CC41-9156-83FC96C5B5C7}" sibTransId="{6CE0349F-DB67-CA4D-BB48-14F5BAE5B7A0}"/>
    <dgm:cxn modelId="{75F6E4B3-A850-794D-8BB9-9A81ECFDAB1F}" type="presParOf" srcId="{2FAD7ED8-390E-EC4B-9E84-D982B8F5ECF9}" destId="{E236AF6C-2B84-5241-9B69-BFC09A861893}" srcOrd="0" destOrd="0" presId="urn:microsoft.com/office/officeart/2005/8/layout/default#1"/>
    <dgm:cxn modelId="{FCA1934F-3A2B-7F48-9E4C-CD3B9D7680F2}" type="presParOf" srcId="{2FAD7ED8-390E-EC4B-9E84-D982B8F5ECF9}" destId="{F6B7AE54-7640-F34D-92B1-99C78459E7ED}" srcOrd="1" destOrd="0" presId="urn:microsoft.com/office/officeart/2005/8/layout/default#1"/>
    <dgm:cxn modelId="{AC4E1B22-073B-A543-8894-BADC25B49445}" type="presParOf" srcId="{2FAD7ED8-390E-EC4B-9E84-D982B8F5ECF9}" destId="{7BD099BE-3928-434C-A3FE-0C648AFC76EA}" srcOrd="2" destOrd="0" presId="urn:microsoft.com/office/officeart/2005/8/layout/default#1"/>
    <dgm:cxn modelId="{815902AF-BA7F-7F4E-B9DE-FEE490EE5944}" type="presParOf" srcId="{2FAD7ED8-390E-EC4B-9E84-D982B8F5ECF9}" destId="{DFBFEDDE-EB3B-0448-AB10-E66EB869F596}" srcOrd="3" destOrd="0" presId="urn:microsoft.com/office/officeart/2005/8/layout/default#1"/>
    <dgm:cxn modelId="{A9A2A106-4996-EB44-96B7-6773807B0286}" type="presParOf" srcId="{2FAD7ED8-390E-EC4B-9E84-D982B8F5ECF9}" destId="{0A4F1672-75EC-4344-95CB-4F6E9F2EABDE}" srcOrd="4" destOrd="0" presId="urn:microsoft.com/office/officeart/2005/8/layout/default#1"/>
    <dgm:cxn modelId="{1DFC1CA4-0DD4-A142-82B3-47173CD182AE}" type="presParOf" srcId="{2FAD7ED8-390E-EC4B-9E84-D982B8F5ECF9}" destId="{FADDB8D7-1FFD-8B48-9BD8-70639E92B8B3}" srcOrd="5" destOrd="0" presId="urn:microsoft.com/office/officeart/2005/8/layout/default#1"/>
    <dgm:cxn modelId="{F7A306F3-91A2-7A49-82E0-5CEDA876FE13}" type="presParOf" srcId="{2FAD7ED8-390E-EC4B-9E84-D982B8F5ECF9}" destId="{6053EC2E-CA93-8549-ADD8-3CAF650493DF}" srcOrd="6" destOrd="0" presId="urn:microsoft.com/office/officeart/2005/8/layout/default#1"/>
    <dgm:cxn modelId="{B1C8BC0D-6D06-A14F-BA03-866D8FD809A7}" type="presParOf" srcId="{2FAD7ED8-390E-EC4B-9E84-D982B8F5ECF9}" destId="{7972A9E0-893B-AC42-88B6-4358B7B2AD64}" srcOrd="7" destOrd="0" presId="urn:microsoft.com/office/officeart/2005/8/layout/default#1"/>
    <dgm:cxn modelId="{3FFF0B42-C291-E64F-A828-3F47A1E59C23}" type="presParOf" srcId="{2FAD7ED8-390E-EC4B-9E84-D982B8F5ECF9}" destId="{3AEBCB6D-AD72-8B47-80B3-5EC1599592E1}"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7A4FB8-BC7B-1F4A-9287-6AAD1E279A3E}" type="doc">
      <dgm:prSet loTypeId="urn:microsoft.com/office/officeart/2005/8/layout/process5" loCatId="list" qsTypeId="urn:microsoft.com/office/officeart/2005/8/quickstyle/simple1" qsCatId="simple" csTypeId="urn:microsoft.com/office/officeart/2005/8/colors/accent1_1" csCatId="accent1" phldr="1"/>
      <dgm:spPr/>
      <dgm:t>
        <a:bodyPr/>
        <a:lstStyle/>
        <a:p>
          <a:endParaRPr lang="ru-RU"/>
        </a:p>
      </dgm:t>
    </dgm:pt>
    <dgm:pt modelId="{44285924-9884-774E-A87C-523EEA219CC6}">
      <dgm:prSet phldrT="[Текст]"/>
      <dgm:spPr/>
      <dgm:t>
        <a:bodyPr/>
        <a:lstStyle/>
        <a:p>
          <a:r>
            <a:rPr lang="kk-KZ" noProof="1">
              <a:latin typeface="Times New Roman" pitchFamily="18" charset="0"/>
              <a:cs typeface="Times New Roman" pitchFamily="18" charset="0"/>
            </a:rPr>
            <a:t>міндеттілік қағидасы бойынша салық төлеуші салықтық міндетін  толық және белгіленген мерзімде орындауы тиіс. </a:t>
          </a:r>
          <a:endParaRPr lang="kk-KZ" noProof="1"/>
        </a:p>
      </dgm:t>
    </dgm:pt>
    <dgm:pt modelId="{D5B2E73C-BB62-1E49-A4EA-D9BAB875FE1A}" type="parTrans" cxnId="{EA95512C-8AF5-4B4A-B80E-4305BC5D7FD3}">
      <dgm:prSet/>
      <dgm:spPr/>
      <dgm:t>
        <a:bodyPr/>
        <a:lstStyle/>
        <a:p>
          <a:endParaRPr lang="ru-RU"/>
        </a:p>
      </dgm:t>
    </dgm:pt>
    <dgm:pt modelId="{D1F771B9-5E8E-D949-89F9-285E05F4348B}" type="sibTrans" cxnId="{EA95512C-8AF5-4B4A-B80E-4305BC5D7FD3}">
      <dgm:prSet/>
      <dgm:spPr/>
      <dgm:t>
        <a:bodyPr/>
        <a:lstStyle/>
        <a:p>
          <a:endParaRPr lang="ru-RU"/>
        </a:p>
      </dgm:t>
    </dgm:pt>
    <dgm:pt modelId="{FCAB8835-DFBF-5944-BB5F-78C9D450E2FA}">
      <dgm:prSet/>
      <dgm:spPr/>
      <dgm:t>
        <a:bodyPr/>
        <a:lstStyle/>
        <a:p>
          <a:r>
            <a:rPr lang="kk-KZ" noProof="1">
              <a:latin typeface="Times New Roman" pitchFamily="18" charset="0"/>
              <a:cs typeface="Times New Roman" pitchFamily="18" charset="0"/>
            </a:rPr>
            <a:t>нақтылық қағидасы бойынша Қазақстан Республикасындағы бюджетке төленетін төлемдер мен салықтар нақты болуы тиіс. </a:t>
          </a:r>
        </a:p>
      </dgm:t>
    </dgm:pt>
    <dgm:pt modelId="{BA0EBE8C-2D53-DB43-9538-21D851E37ED6}" type="parTrans" cxnId="{F721EA7B-63BF-694D-ACB0-161D6B5E4751}">
      <dgm:prSet/>
      <dgm:spPr/>
      <dgm:t>
        <a:bodyPr/>
        <a:lstStyle/>
        <a:p>
          <a:endParaRPr lang="ru-RU"/>
        </a:p>
      </dgm:t>
    </dgm:pt>
    <dgm:pt modelId="{4A7B5623-5D90-854A-A2ED-2388AFE75346}" type="sibTrans" cxnId="{F721EA7B-63BF-694D-ACB0-161D6B5E4751}">
      <dgm:prSet/>
      <dgm:spPr/>
      <dgm:t>
        <a:bodyPr/>
        <a:lstStyle/>
        <a:p>
          <a:endParaRPr lang="ru-RU"/>
        </a:p>
      </dgm:t>
    </dgm:pt>
    <dgm:pt modelId="{4DDAD2F5-DE4D-894B-9826-B86485AEC634}">
      <dgm:prSet/>
      <dgm:spPr/>
      <dgm:t>
        <a:bodyPr/>
        <a:lstStyle/>
        <a:p>
          <a:r>
            <a:rPr lang="kk-KZ" noProof="1">
              <a:latin typeface="Times New Roman" pitchFamily="18" charset="0"/>
              <a:cs typeface="Times New Roman" pitchFamily="18" charset="0"/>
            </a:rPr>
            <a:t>әділеттілік қағидасы бойынша Қазақстан Республиикасында салық салу жалпыға бірдей және міндетті болады, жеке түрдегі жеңілдік жасауға рұқсат етілмейді. </a:t>
          </a:r>
        </a:p>
      </dgm:t>
    </dgm:pt>
    <dgm:pt modelId="{A91250AE-768C-664A-86C7-E04516CD7157}" type="parTrans" cxnId="{F158983E-1E41-BA4E-943F-AA6D63244315}">
      <dgm:prSet/>
      <dgm:spPr/>
      <dgm:t>
        <a:bodyPr/>
        <a:lstStyle/>
        <a:p>
          <a:endParaRPr lang="ru-RU"/>
        </a:p>
      </dgm:t>
    </dgm:pt>
    <dgm:pt modelId="{1C29DED4-5535-A047-AECD-9291BF9387FA}" type="sibTrans" cxnId="{F158983E-1E41-BA4E-943F-AA6D63244315}">
      <dgm:prSet/>
      <dgm:spPr/>
      <dgm:t>
        <a:bodyPr/>
        <a:lstStyle/>
        <a:p>
          <a:endParaRPr lang="ru-RU"/>
        </a:p>
      </dgm:t>
    </dgm:pt>
    <dgm:pt modelId="{7BF8C76F-C96E-CA49-B74F-2E06F3BDA4E4}">
      <dgm:prSet/>
      <dgm:spPr/>
      <dgm:t>
        <a:bodyPr/>
        <a:lstStyle/>
        <a:p>
          <a:r>
            <a:rPr lang="kk-KZ" noProof="1">
              <a:latin typeface="Times New Roman" pitchFamily="18" charset="0"/>
              <a:cs typeface="Times New Roman" pitchFamily="18" charset="0"/>
            </a:rPr>
            <a:t>біртұтастылық қағидасы бойынша Қазақстан Республикасы аумағында жалпыға бірдей салық жүйесі қолданылады.</a:t>
          </a:r>
          <a:r>
            <a:rPr lang="kk-KZ" noProof="1"/>
            <a:t> Салық заңнамасының ашықтығы қағидасына сәйкес салық салу мәселелерін реттейтін нормативтік құқықтық актілер ресми басылымдарда міндетті түрде жариялануға жатады</a:t>
          </a:r>
          <a:r>
            <a:rPr lang="kk-KZ" noProof="1">
              <a:latin typeface="Times New Roman" pitchFamily="18" charset="0"/>
              <a:cs typeface="Times New Roman" pitchFamily="18" charset="0"/>
            </a:rPr>
            <a:t> </a:t>
          </a:r>
        </a:p>
      </dgm:t>
    </dgm:pt>
    <dgm:pt modelId="{40FB9293-5F17-944A-B2CB-8A153E429627}" type="parTrans" cxnId="{6F65A499-FB01-1B42-8362-DB6FFECF6568}">
      <dgm:prSet/>
      <dgm:spPr/>
      <dgm:t>
        <a:bodyPr/>
        <a:lstStyle/>
        <a:p>
          <a:endParaRPr lang="ru-RU"/>
        </a:p>
      </dgm:t>
    </dgm:pt>
    <dgm:pt modelId="{0B6F4D0B-5D35-B448-AFCB-6DE427CA35DF}" type="sibTrans" cxnId="{6F65A499-FB01-1B42-8362-DB6FFECF6568}">
      <dgm:prSet/>
      <dgm:spPr/>
      <dgm:t>
        <a:bodyPr/>
        <a:lstStyle/>
        <a:p>
          <a:endParaRPr lang="ru-RU"/>
        </a:p>
      </dgm:t>
    </dgm:pt>
    <dgm:pt modelId="{529880B6-3907-0A43-8E7B-46325E73638C}" type="pres">
      <dgm:prSet presAssocID="{717A4FB8-BC7B-1F4A-9287-6AAD1E279A3E}" presName="diagram" presStyleCnt="0">
        <dgm:presLayoutVars>
          <dgm:dir/>
          <dgm:resizeHandles val="exact"/>
        </dgm:presLayoutVars>
      </dgm:prSet>
      <dgm:spPr/>
      <dgm:t>
        <a:bodyPr/>
        <a:lstStyle/>
        <a:p>
          <a:endParaRPr lang="ru-RU"/>
        </a:p>
      </dgm:t>
    </dgm:pt>
    <dgm:pt modelId="{AFDAB6D7-68D2-BC46-A6B3-6329EE64AF6A}" type="pres">
      <dgm:prSet presAssocID="{44285924-9884-774E-A87C-523EEA219CC6}" presName="node" presStyleLbl="node1" presStyleIdx="0" presStyleCnt="4">
        <dgm:presLayoutVars>
          <dgm:bulletEnabled val="1"/>
        </dgm:presLayoutVars>
      </dgm:prSet>
      <dgm:spPr/>
      <dgm:t>
        <a:bodyPr/>
        <a:lstStyle/>
        <a:p>
          <a:endParaRPr lang="ru-RU"/>
        </a:p>
      </dgm:t>
    </dgm:pt>
    <dgm:pt modelId="{FD32E97A-9B26-6F4F-AAE2-34A9990F1613}" type="pres">
      <dgm:prSet presAssocID="{D1F771B9-5E8E-D949-89F9-285E05F4348B}" presName="sibTrans" presStyleLbl="sibTrans2D1" presStyleIdx="0" presStyleCnt="3"/>
      <dgm:spPr/>
      <dgm:t>
        <a:bodyPr/>
        <a:lstStyle/>
        <a:p>
          <a:endParaRPr lang="ru-RU"/>
        </a:p>
      </dgm:t>
    </dgm:pt>
    <dgm:pt modelId="{505C02F6-3829-494A-93D0-BEB67C24214B}" type="pres">
      <dgm:prSet presAssocID="{D1F771B9-5E8E-D949-89F9-285E05F4348B}" presName="connectorText" presStyleLbl="sibTrans2D1" presStyleIdx="0" presStyleCnt="3"/>
      <dgm:spPr/>
      <dgm:t>
        <a:bodyPr/>
        <a:lstStyle/>
        <a:p>
          <a:endParaRPr lang="ru-RU"/>
        </a:p>
      </dgm:t>
    </dgm:pt>
    <dgm:pt modelId="{15E330DE-B451-F54D-8BEB-72D6198720EE}" type="pres">
      <dgm:prSet presAssocID="{FCAB8835-DFBF-5944-BB5F-78C9D450E2FA}" presName="node" presStyleLbl="node1" presStyleIdx="1" presStyleCnt="4">
        <dgm:presLayoutVars>
          <dgm:bulletEnabled val="1"/>
        </dgm:presLayoutVars>
      </dgm:prSet>
      <dgm:spPr/>
      <dgm:t>
        <a:bodyPr/>
        <a:lstStyle/>
        <a:p>
          <a:endParaRPr lang="ru-RU"/>
        </a:p>
      </dgm:t>
    </dgm:pt>
    <dgm:pt modelId="{4652FABA-4099-814D-9EF8-738DA965398C}" type="pres">
      <dgm:prSet presAssocID="{4A7B5623-5D90-854A-A2ED-2388AFE75346}" presName="sibTrans" presStyleLbl="sibTrans2D1" presStyleIdx="1" presStyleCnt="3"/>
      <dgm:spPr/>
      <dgm:t>
        <a:bodyPr/>
        <a:lstStyle/>
        <a:p>
          <a:endParaRPr lang="ru-RU"/>
        </a:p>
      </dgm:t>
    </dgm:pt>
    <dgm:pt modelId="{8B4123B7-54AB-214D-A312-90F95865AC5D}" type="pres">
      <dgm:prSet presAssocID="{4A7B5623-5D90-854A-A2ED-2388AFE75346}" presName="connectorText" presStyleLbl="sibTrans2D1" presStyleIdx="1" presStyleCnt="3"/>
      <dgm:spPr/>
      <dgm:t>
        <a:bodyPr/>
        <a:lstStyle/>
        <a:p>
          <a:endParaRPr lang="ru-RU"/>
        </a:p>
      </dgm:t>
    </dgm:pt>
    <dgm:pt modelId="{272602AA-C23C-024A-904D-2A5E58533E39}" type="pres">
      <dgm:prSet presAssocID="{4DDAD2F5-DE4D-894B-9826-B86485AEC634}" presName="node" presStyleLbl="node1" presStyleIdx="2" presStyleCnt="4">
        <dgm:presLayoutVars>
          <dgm:bulletEnabled val="1"/>
        </dgm:presLayoutVars>
      </dgm:prSet>
      <dgm:spPr/>
      <dgm:t>
        <a:bodyPr/>
        <a:lstStyle/>
        <a:p>
          <a:endParaRPr lang="ru-RU"/>
        </a:p>
      </dgm:t>
    </dgm:pt>
    <dgm:pt modelId="{672BB89F-942A-AA44-AC15-49F89365DB2B}" type="pres">
      <dgm:prSet presAssocID="{1C29DED4-5535-A047-AECD-9291BF9387FA}" presName="sibTrans" presStyleLbl="sibTrans2D1" presStyleIdx="2" presStyleCnt="3"/>
      <dgm:spPr/>
      <dgm:t>
        <a:bodyPr/>
        <a:lstStyle/>
        <a:p>
          <a:endParaRPr lang="ru-RU"/>
        </a:p>
      </dgm:t>
    </dgm:pt>
    <dgm:pt modelId="{1273ADE7-D8CB-ED47-89F5-DA490B213463}" type="pres">
      <dgm:prSet presAssocID="{1C29DED4-5535-A047-AECD-9291BF9387FA}" presName="connectorText" presStyleLbl="sibTrans2D1" presStyleIdx="2" presStyleCnt="3"/>
      <dgm:spPr/>
      <dgm:t>
        <a:bodyPr/>
        <a:lstStyle/>
        <a:p>
          <a:endParaRPr lang="ru-RU"/>
        </a:p>
      </dgm:t>
    </dgm:pt>
    <dgm:pt modelId="{6796D23D-4CD5-FB41-B7D4-BD6C7E0B0026}" type="pres">
      <dgm:prSet presAssocID="{7BF8C76F-C96E-CA49-B74F-2E06F3BDA4E4}" presName="node" presStyleLbl="node1" presStyleIdx="3" presStyleCnt="4">
        <dgm:presLayoutVars>
          <dgm:bulletEnabled val="1"/>
        </dgm:presLayoutVars>
      </dgm:prSet>
      <dgm:spPr/>
      <dgm:t>
        <a:bodyPr/>
        <a:lstStyle/>
        <a:p>
          <a:endParaRPr lang="ru-RU"/>
        </a:p>
      </dgm:t>
    </dgm:pt>
  </dgm:ptLst>
  <dgm:cxnLst>
    <dgm:cxn modelId="{32CF36EC-C498-B34B-B8EA-E7DF6CA1FF3F}" type="presOf" srcId="{44285924-9884-774E-A87C-523EEA219CC6}" destId="{AFDAB6D7-68D2-BC46-A6B3-6329EE64AF6A}" srcOrd="0" destOrd="0" presId="urn:microsoft.com/office/officeart/2005/8/layout/process5"/>
    <dgm:cxn modelId="{8A2A404B-884F-C140-8281-EFBE7F83D3C9}" type="presOf" srcId="{4A7B5623-5D90-854A-A2ED-2388AFE75346}" destId="{4652FABA-4099-814D-9EF8-738DA965398C}" srcOrd="0" destOrd="0" presId="urn:microsoft.com/office/officeart/2005/8/layout/process5"/>
    <dgm:cxn modelId="{217FB403-3711-1243-ACE5-F9DF7FA07856}" type="presOf" srcId="{4DDAD2F5-DE4D-894B-9826-B86485AEC634}" destId="{272602AA-C23C-024A-904D-2A5E58533E39}" srcOrd="0" destOrd="0" presId="urn:microsoft.com/office/officeart/2005/8/layout/process5"/>
    <dgm:cxn modelId="{2EC45566-9E2B-4049-A3F5-782B64D1A343}" type="presOf" srcId="{D1F771B9-5E8E-D949-89F9-285E05F4348B}" destId="{505C02F6-3829-494A-93D0-BEB67C24214B}" srcOrd="1" destOrd="0" presId="urn:microsoft.com/office/officeart/2005/8/layout/process5"/>
    <dgm:cxn modelId="{CABE3993-26E2-4C49-BD2D-DECA9E6072E3}" type="presOf" srcId="{D1F771B9-5E8E-D949-89F9-285E05F4348B}" destId="{FD32E97A-9B26-6F4F-AAE2-34A9990F1613}" srcOrd="0" destOrd="0" presId="urn:microsoft.com/office/officeart/2005/8/layout/process5"/>
    <dgm:cxn modelId="{1ADD8642-D192-814C-B683-6BEF828039AC}" type="presOf" srcId="{FCAB8835-DFBF-5944-BB5F-78C9D450E2FA}" destId="{15E330DE-B451-F54D-8BEB-72D6198720EE}" srcOrd="0" destOrd="0" presId="urn:microsoft.com/office/officeart/2005/8/layout/process5"/>
    <dgm:cxn modelId="{EA95512C-8AF5-4B4A-B80E-4305BC5D7FD3}" srcId="{717A4FB8-BC7B-1F4A-9287-6AAD1E279A3E}" destId="{44285924-9884-774E-A87C-523EEA219CC6}" srcOrd="0" destOrd="0" parTransId="{D5B2E73C-BB62-1E49-A4EA-D9BAB875FE1A}" sibTransId="{D1F771B9-5E8E-D949-89F9-285E05F4348B}"/>
    <dgm:cxn modelId="{AB3073E5-476F-0C4D-9B3C-5E3FB2A0AEEB}" type="presOf" srcId="{1C29DED4-5535-A047-AECD-9291BF9387FA}" destId="{672BB89F-942A-AA44-AC15-49F89365DB2B}" srcOrd="0" destOrd="0" presId="urn:microsoft.com/office/officeart/2005/8/layout/process5"/>
    <dgm:cxn modelId="{B7E36E3B-6A04-5F48-97A6-9CC59D473274}" type="presOf" srcId="{717A4FB8-BC7B-1F4A-9287-6AAD1E279A3E}" destId="{529880B6-3907-0A43-8E7B-46325E73638C}" srcOrd="0" destOrd="0" presId="urn:microsoft.com/office/officeart/2005/8/layout/process5"/>
    <dgm:cxn modelId="{D3D16A07-F17C-4B40-A598-3854163E0711}" type="presOf" srcId="{4A7B5623-5D90-854A-A2ED-2388AFE75346}" destId="{8B4123B7-54AB-214D-A312-90F95865AC5D}" srcOrd="1" destOrd="0" presId="urn:microsoft.com/office/officeart/2005/8/layout/process5"/>
    <dgm:cxn modelId="{BDF2D3C4-799F-4349-8D6F-4F76E9602514}" type="presOf" srcId="{7BF8C76F-C96E-CA49-B74F-2E06F3BDA4E4}" destId="{6796D23D-4CD5-FB41-B7D4-BD6C7E0B0026}" srcOrd="0" destOrd="0" presId="urn:microsoft.com/office/officeart/2005/8/layout/process5"/>
    <dgm:cxn modelId="{F721EA7B-63BF-694D-ACB0-161D6B5E4751}" srcId="{717A4FB8-BC7B-1F4A-9287-6AAD1E279A3E}" destId="{FCAB8835-DFBF-5944-BB5F-78C9D450E2FA}" srcOrd="1" destOrd="0" parTransId="{BA0EBE8C-2D53-DB43-9538-21D851E37ED6}" sibTransId="{4A7B5623-5D90-854A-A2ED-2388AFE75346}"/>
    <dgm:cxn modelId="{7047B2D5-EDBE-AD4D-9227-71D726280F83}" type="presOf" srcId="{1C29DED4-5535-A047-AECD-9291BF9387FA}" destId="{1273ADE7-D8CB-ED47-89F5-DA490B213463}" srcOrd="1" destOrd="0" presId="urn:microsoft.com/office/officeart/2005/8/layout/process5"/>
    <dgm:cxn modelId="{F158983E-1E41-BA4E-943F-AA6D63244315}" srcId="{717A4FB8-BC7B-1F4A-9287-6AAD1E279A3E}" destId="{4DDAD2F5-DE4D-894B-9826-B86485AEC634}" srcOrd="2" destOrd="0" parTransId="{A91250AE-768C-664A-86C7-E04516CD7157}" sibTransId="{1C29DED4-5535-A047-AECD-9291BF9387FA}"/>
    <dgm:cxn modelId="{6F65A499-FB01-1B42-8362-DB6FFECF6568}" srcId="{717A4FB8-BC7B-1F4A-9287-6AAD1E279A3E}" destId="{7BF8C76F-C96E-CA49-B74F-2E06F3BDA4E4}" srcOrd="3" destOrd="0" parTransId="{40FB9293-5F17-944A-B2CB-8A153E429627}" sibTransId="{0B6F4D0B-5D35-B448-AFCB-6DE427CA35DF}"/>
    <dgm:cxn modelId="{B1479AFA-0D17-B142-BA04-66FF4F4A01ED}" type="presParOf" srcId="{529880B6-3907-0A43-8E7B-46325E73638C}" destId="{AFDAB6D7-68D2-BC46-A6B3-6329EE64AF6A}" srcOrd="0" destOrd="0" presId="urn:microsoft.com/office/officeart/2005/8/layout/process5"/>
    <dgm:cxn modelId="{D66821CD-3694-864F-9BE7-E0CC25243E40}" type="presParOf" srcId="{529880B6-3907-0A43-8E7B-46325E73638C}" destId="{FD32E97A-9B26-6F4F-AAE2-34A9990F1613}" srcOrd="1" destOrd="0" presId="urn:microsoft.com/office/officeart/2005/8/layout/process5"/>
    <dgm:cxn modelId="{AEBD5EC6-2BCC-B448-98A8-31FCCD9E1695}" type="presParOf" srcId="{FD32E97A-9B26-6F4F-AAE2-34A9990F1613}" destId="{505C02F6-3829-494A-93D0-BEB67C24214B}" srcOrd="0" destOrd="0" presId="urn:microsoft.com/office/officeart/2005/8/layout/process5"/>
    <dgm:cxn modelId="{84E30003-E51A-A444-8A3B-370339DBF79A}" type="presParOf" srcId="{529880B6-3907-0A43-8E7B-46325E73638C}" destId="{15E330DE-B451-F54D-8BEB-72D6198720EE}" srcOrd="2" destOrd="0" presId="urn:microsoft.com/office/officeart/2005/8/layout/process5"/>
    <dgm:cxn modelId="{E30F2CE6-B448-1340-87ED-F97BBB220671}" type="presParOf" srcId="{529880B6-3907-0A43-8E7B-46325E73638C}" destId="{4652FABA-4099-814D-9EF8-738DA965398C}" srcOrd="3" destOrd="0" presId="urn:microsoft.com/office/officeart/2005/8/layout/process5"/>
    <dgm:cxn modelId="{F4450F74-DDD3-8C4E-B4E1-9A2AC180F34C}" type="presParOf" srcId="{4652FABA-4099-814D-9EF8-738DA965398C}" destId="{8B4123B7-54AB-214D-A312-90F95865AC5D}" srcOrd="0" destOrd="0" presId="urn:microsoft.com/office/officeart/2005/8/layout/process5"/>
    <dgm:cxn modelId="{54327A91-EF6C-4D43-99C3-A9EC8CF72767}" type="presParOf" srcId="{529880B6-3907-0A43-8E7B-46325E73638C}" destId="{272602AA-C23C-024A-904D-2A5E58533E39}" srcOrd="4" destOrd="0" presId="urn:microsoft.com/office/officeart/2005/8/layout/process5"/>
    <dgm:cxn modelId="{A21B8D50-9760-2E44-ADA7-8F66D8153DBB}" type="presParOf" srcId="{529880B6-3907-0A43-8E7B-46325E73638C}" destId="{672BB89F-942A-AA44-AC15-49F89365DB2B}" srcOrd="5" destOrd="0" presId="urn:microsoft.com/office/officeart/2005/8/layout/process5"/>
    <dgm:cxn modelId="{FA54ED67-34D9-4448-B2FF-22027FA593AA}" type="presParOf" srcId="{672BB89F-942A-AA44-AC15-49F89365DB2B}" destId="{1273ADE7-D8CB-ED47-89F5-DA490B213463}" srcOrd="0" destOrd="0" presId="urn:microsoft.com/office/officeart/2005/8/layout/process5"/>
    <dgm:cxn modelId="{0D26026E-8E0A-614D-B686-B1F7162A27AF}" type="presParOf" srcId="{529880B6-3907-0A43-8E7B-46325E73638C}" destId="{6796D23D-4CD5-FB41-B7D4-BD6C7E0B0026}" srcOrd="6"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FE0453-21EE-D94E-8613-EC4FAF8F9BDB}" type="doc">
      <dgm:prSet loTypeId="urn:microsoft.com/office/officeart/2005/8/layout/default#2" loCatId="" qsTypeId="urn:microsoft.com/office/officeart/2005/8/quickstyle/simple2" qsCatId="simple" csTypeId="urn:microsoft.com/office/officeart/2005/8/colors/accent1_1" csCatId="accent1" phldr="1"/>
      <dgm:spPr/>
      <dgm:t>
        <a:bodyPr/>
        <a:lstStyle/>
        <a:p>
          <a:endParaRPr lang="ru-RU"/>
        </a:p>
      </dgm:t>
    </dgm:pt>
    <dgm:pt modelId="{BEC671B8-C940-5544-8938-3CEA1127CB0F}">
      <dgm:prSet phldrT="[Текст]"/>
      <dgm:spPr/>
      <dgm:t>
        <a:bodyPr/>
        <a:lstStyle/>
        <a:p>
          <a:pPr>
            <a:buNone/>
          </a:pPr>
          <a:r>
            <a:rPr lang="kk-KZ" noProof="1"/>
            <a:t>Салық кодексіне өзгерістер мен толықтырулар енгізу туралы Қазақстан Республикасының заңнамалық актілері:  жаңа салықтар мен бюджетке төленетін басқа да міндетті төлемдерді белгілеу;</a:t>
          </a:r>
        </a:p>
      </dgm:t>
    </dgm:pt>
    <dgm:pt modelId="{B1C17E8E-2A2D-8C49-A45D-C58DF3D94E54}" type="parTrans" cxnId="{66F18DE3-0DC9-DC4D-95E5-C9CC81D50B98}">
      <dgm:prSet/>
      <dgm:spPr/>
      <dgm:t>
        <a:bodyPr/>
        <a:lstStyle/>
        <a:p>
          <a:endParaRPr lang="ru-RU"/>
        </a:p>
      </dgm:t>
    </dgm:pt>
    <dgm:pt modelId="{A190DC66-370F-5E40-A861-71C08BC3FB3D}" type="sibTrans" cxnId="{66F18DE3-0DC9-DC4D-95E5-C9CC81D50B98}">
      <dgm:prSet/>
      <dgm:spPr/>
      <dgm:t>
        <a:bodyPr/>
        <a:lstStyle/>
        <a:p>
          <a:endParaRPr lang="ru-RU"/>
        </a:p>
      </dgm:t>
    </dgm:pt>
    <dgm:pt modelId="{566CFAD6-898A-DE4D-ACEA-564A34B08742}">
      <dgm:prSet/>
      <dgm:spPr/>
      <dgm:t>
        <a:bodyPr/>
        <a:lstStyle/>
        <a:p>
          <a:r>
            <a:rPr lang="kk-KZ" noProof="1"/>
            <a:t>ағымдағы салықтар мен бюджетке төленетін басқа да міндетті төлемдердің ставкаларының өзгеруі;</a:t>
          </a:r>
        </a:p>
      </dgm:t>
    </dgm:pt>
    <dgm:pt modelId="{E7E8BC59-D2CC-7944-9555-DCB43EA9D384}" type="parTrans" cxnId="{95A30102-4307-F640-B46F-6FB2CBF8F2CC}">
      <dgm:prSet/>
      <dgm:spPr/>
      <dgm:t>
        <a:bodyPr/>
        <a:lstStyle/>
        <a:p>
          <a:endParaRPr lang="ru-RU"/>
        </a:p>
      </dgm:t>
    </dgm:pt>
    <dgm:pt modelId="{30EE4FBD-D8DB-8E4F-BA92-BDE6FB6A0CFA}" type="sibTrans" cxnId="{95A30102-4307-F640-B46F-6FB2CBF8F2CC}">
      <dgm:prSet/>
      <dgm:spPr/>
      <dgm:t>
        <a:bodyPr/>
        <a:lstStyle/>
        <a:p>
          <a:endParaRPr lang="ru-RU"/>
        </a:p>
      </dgm:t>
    </dgm:pt>
    <dgm:pt modelId="{9BAE45EB-74F3-7E45-A1A4-82A56F03F98B}">
      <dgm:prSet/>
      <dgm:spPr/>
      <dgm:t>
        <a:bodyPr/>
        <a:lstStyle/>
        <a:p>
          <a:r>
            <a:rPr lang="kk-KZ" noProof="1">
              <a:sym typeface="Symbol"/>
            </a:rPr>
            <a:t></a:t>
          </a:r>
          <a:r>
            <a:rPr lang="kk-KZ" noProof="1"/>
            <a:t> қолданыстағы салықтар мен бюджетке төленетін басқа да міндетті төлемдердің салық базасын өзгерту;</a:t>
          </a:r>
        </a:p>
      </dgm:t>
    </dgm:pt>
    <dgm:pt modelId="{06788DB4-51AD-734F-923F-D0DA352114BA}" type="parTrans" cxnId="{E9435842-9940-BF41-A55F-7D26142EAE9D}">
      <dgm:prSet/>
      <dgm:spPr/>
      <dgm:t>
        <a:bodyPr/>
        <a:lstStyle/>
        <a:p>
          <a:endParaRPr lang="ru-RU"/>
        </a:p>
      </dgm:t>
    </dgm:pt>
    <dgm:pt modelId="{36365EE0-450D-5743-B3DC-CE65AF6EF0AE}" type="sibTrans" cxnId="{E9435842-9940-BF41-A55F-7D26142EAE9D}">
      <dgm:prSet/>
      <dgm:spPr/>
      <dgm:t>
        <a:bodyPr/>
        <a:lstStyle/>
        <a:p>
          <a:endParaRPr lang="ru-RU"/>
        </a:p>
      </dgm:t>
    </dgm:pt>
    <dgm:pt modelId="{333E335C-A34E-B449-9183-B7E0553E9EA4}">
      <dgm:prSet/>
      <dgm:spPr/>
      <dgm:t>
        <a:bodyPr/>
        <a:lstStyle/>
        <a:p>
          <a:r>
            <a:rPr lang="kk-KZ" noProof="1">
              <a:sym typeface="Symbol"/>
            </a:rPr>
            <a:t></a:t>
          </a:r>
          <a:r>
            <a:rPr lang="kk-KZ" noProof="1"/>
            <a:t> ағымдағы жылдың 1 желтоқсанынан кешіктірмей (олар қабылданған жылы) қабылдануы және олар қабылданған жылдан кейінгі жылдың 1 қаңтарынан ерте емес қолданысқа енгізілуі мүмкін.</a:t>
          </a:r>
        </a:p>
      </dgm:t>
    </dgm:pt>
    <dgm:pt modelId="{CC3EE5FB-0476-B949-B88E-DAB7659A2B00}" type="parTrans" cxnId="{E34ABC2C-3593-E94D-9069-06EE098E6D51}">
      <dgm:prSet/>
      <dgm:spPr/>
      <dgm:t>
        <a:bodyPr/>
        <a:lstStyle/>
        <a:p>
          <a:endParaRPr lang="ru-RU"/>
        </a:p>
      </dgm:t>
    </dgm:pt>
    <dgm:pt modelId="{1C18D55A-953B-254F-ACB5-1DF6DF5225C9}" type="sibTrans" cxnId="{E34ABC2C-3593-E94D-9069-06EE098E6D51}">
      <dgm:prSet/>
      <dgm:spPr/>
      <dgm:t>
        <a:bodyPr/>
        <a:lstStyle/>
        <a:p>
          <a:endParaRPr lang="ru-RU"/>
        </a:p>
      </dgm:t>
    </dgm:pt>
    <dgm:pt modelId="{2DDABBA6-611E-6B4B-8DDC-42B1C899BCA2}">
      <dgm:prSet/>
      <dgm:spPr/>
      <dgm:t>
        <a:bodyPr/>
        <a:lstStyle/>
        <a:p>
          <a:r>
            <a:rPr lang="kk-KZ" noProof="1"/>
            <a:t>Жаңа салықтарды белгілеуге немесе қолданыстағы салықтардың ставкалары мен салық базасын өзгертуге қатысы жоқ барлық басқа өзгерістер мен толықтыруларды Парламент қабылдап, кез келген уақытта және кез келген кезеңділікпен қолданысқа енгізе алады.</a:t>
          </a:r>
          <a:endParaRPr lang="kk-KZ" noProof="1">
            <a:latin typeface="Times New Roman" pitchFamily="18" charset="0"/>
            <a:cs typeface="Times New Roman" pitchFamily="18" charset="0"/>
          </a:endParaRPr>
        </a:p>
      </dgm:t>
    </dgm:pt>
    <dgm:pt modelId="{479EF7EE-32B2-8B44-A065-D7B82CDB06B0}" type="parTrans" cxnId="{33AC96F8-EFD4-2D44-AA29-B55E83C5DF61}">
      <dgm:prSet/>
      <dgm:spPr/>
      <dgm:t>
        <a:bodyPr/>
        <a:lstStyle/>
        <a:p>
          <a:endParaRPr lang="ru-RU"/>
        </a:p>
      </dgm:t>
    </dgm:pt>
    <dgm:pt modelId="{F4CF6A22-6011-3C42-B115-5D6356975B2D}" type="sibTrans" cxnId="{33AC96F8-EFD4-2D44-AA29-B55E83C5DF61}">
      <dgm:prSet/>
      <dgm:spPr/>
      <dgm:t>
        <a:bodyPr/>
        <a:lstStyle/>
        <a:p>
          <a:endParaRPr lang="ru-RU"/>
        </a:p>
      </dgm:t>
    </dgm:pt>
    <dgm:pt modelId="{F13D34C7-4182-CF43-8729-FCD1EEFA190C}" type="pres">
      <dgm:prSet presAssocID="{E0FE0453-21EE-D94E-8613-EC4FAF8F9BDB}" presName="diagram" presStyleCnt="0">
        <dgm:presLayoutVars>
          <dgm:dir/>
          <dgm:resizeHandles val="exact"/>
        </dgm:presLayoutVars>
      </dgm:prSet>
      <dgm:spPr/>
      <dgm:t>
        <a:bodyPr/>
        <a:lstStyle/>
        <a:p>
          <a:endParaRPr lang="ru-RU"/>
        </a:p>
      </dgm:t>
    </dgm:pt>
    <dgm:pt modelId="{205F7108-D924-774C-922C-08B8775A4DE2}" type="pres">
      <dgm:prSet presAssocID="{BEC671B8-C940-5544-8938-3CEA1127CB0F}" presName="node" presStyleLbl="node1" presStyleIdx="0" presStyleCnt="5">
        <dgm:presLayoutVars>
          <dgm:bulletEnabled val="1"/>
        </dgm:presLayoutVars>
      </dgm:prSet>
      <dgm:spPr/>
      <dgm:t>
        <a:bodyPr/>
        <a:lstStyle/>
        <a:p>
          <a:endParaRPr lang="ru-RU"/>
        </a:p>
      </dgm:t>
    </dgm:pt>
    <dgm:pt modelId="{E734455D-70B7-8647-BF89-1399B1D5EBEA}" type="pres">
      <dgm:prSet presAssocID="{A190DC66-370F-5E40-A861-71C08BC3FB3D}" presName="sibTrans" presStyleCnt="0"/>
      <dgm:spPr/>
    </dgm:pt>
    <dgm:pt modelId="{5020FB0A-C233-3748-AAD7-8271DD31FB08}" type="pres">
      <dgm:prSet presAssocID="{566CFAD6-898A-DE4D-ACEA-564A34B08742}" presName="node" presStyleLbl="node1" presStyleIdx="1" presStyleCnt="5">
        <dgm:presLayoutVars>
          <dgm:bulletEnabled val="1"/>
        </dgm:presLayoutVars>
      </dgm:prSet>
      <dgm:spPr/>
      <dgm:t>
        <a:bodyPr/>
        <a:lstStyle/>
        <a:p>
          <a:endParaRPr lang="ru-RU"/>
        </a:p>
      </dgm:t>
    </dgm:pt>
    <dgm:pt modelId="{01757A62-C80D-1044-AA94-FC10C8DFA806}" type="pres">
      <dgm:prSet presAssocID="{30EE4FBD-D8DB-8E4F-BA92-BDE6FB6A0CFA}" presName="sibTrans" presStyleCnt="0"/>
      <dgm:spPr/>
    </dgm:pt>
    <dgm:pt modelId="{E71DD7FD-DC03-9243-A743-B97CD042F1E5}" type="pres">
      <dgm:prSet presAssocID="{9BAE45EB-74F3-7E45-A1A4-82A56F03F98B}" presName="node" presStyleLbl="node1" presStyleIdx="2" presStyleCnt="5">
        <dgm:presLayoutVars>
          <dgm:bulletEnabled val="1"/>
        </dgm:presLayoutVars>
      </dgm:prSet>
      <dgm:spPr/>
      <dgm:t>
        <a:bodyPr/>
        <a:lstStyle/>
        <a:p>
          <a:endParaRPr lang="ru-RU"/>
        </a:p>
      </dgm:t>
    </dgm:pt>
    <dgm:pt modelId="{E059A7F0-74CB-1A42-A214-8D6B815F2D38}" type="pres">
      <dgm:prSet presAssocID="{36365EE0-450D-5743-B3DC-CE65AF6EF0AE}" presName="sibTrans" presStyleCnt="0"/>
      <dgm:spPr/>
    </dgm:pt>
    <dgm:pt modelId="{605D007C-1F2B-594A-BAA7-A2528E22A1D1}" type="pres">
      <dgm:prSet presAssocID="{333E335C-A34E-B449-9183-B7E0553E9EA4}" presName="node" presStyleLbl="node1" presStyleIdx="3" presStyleCnt="5">
        <dgm:presLayoutVars>
          <dgm:bulletEnabled val="1"/>
        </dgm:presLayoutVars>
      </dgm:prSet>
      <dgm:spPr/>
      <dgm:t>
        <a:bodyPr/>
        <a:lstStyle/>
        <a:p>
          <a:endParaRPr lang="ru-RU"/>
        </a:p>
      </dgm:t>
    </dgm:pt>
    <dgm:pt modelId="{4AE57E6B-7DCB-A448-ACE5-0BA38DD18C37}" type="pres">
      <dgm:prSet presAssocID="{1C18D55A-953B-254F-ACB5-1DF6DF5225C9}" presName="sibTrans" presStyleCnt="0"/>
      <dgm:spPr/>
    </dgm:pt>
    <dgm:pt modelId="{1F536F6E-196A-B045-9453-CF283EC6D48D}" type="pres">
      <dgm:prSet presAssocID="{2DDABBA6-611E-6B4B-8DDC-42B1C899BCA2}" presName="node" presStyleLbl="node1" presStyleIdx="4" presStyleCnt="5">
        <dgm:presLayoutVars>
          <dgm:bulletEnabled val="1"/>
        </dgm:presLayoutVars>
      </dgm:prSet>
      <dgm:spPr/>
      <dgm:t>
        <a:bodyPr/>
        <a:lstStyle/>
        <a:p>
          <a:endParaRPr lang="ru-RU"/>
        </a:p>
      </dgm:t>
    </dgm:pt>
  </dgm:ptLst>
  <dgm:cxnLst>
    <dgm:cxn modelId="{E9435842-9940-BF41-A55F-7D26142EAE9D}" srcId="{E0FE0453-21EE-D94E-8613-EC4FAF8F9BDB}" destId="{9BAE45EB-74F3-7E45-A1A4-82A56F03F98B}" srcOrd="2" destOrd="0" parTransId="{06788DB4-51AD-734F-923F-D0DA352114BA}" sibTransId="{36365EE0-450D-5743-B3DC-CE65AF6EF0AE}"/>
    <dgm:cxn modelId="{C026781B-F65E-1148-90FB-B01D7EA58D1A}" type="presOf" srcId="{E0FE0453-21EE-D94E-8613-EC4FAF8F9BDB}" destId="{F13D34C7-4182-CF43-8729-FCD1EEFA190C}" srcOrd="0" destOrd="0" presId="urn:microsoft.com/office/officeart/2005/8/layout/default#2"/>
    <dgm:cxn modelId="{AE236053-10D0-4D4F-B029-1E6B1C2A89BB}" type="presOf" srcId="{9BAE45EB-74F3-7E45-A1A4-82A56F03F98B}" destId="{E71DD7FD-DC03-9243-A743-B97CD042F1E5}" srcOrd="0" destOrd="0" presId="urn:microsoft.com/office/officeart/2005/8/layout/default#2"/>
    <dgm:cxn modelId="{66F18DE3-0DC9-DC4D-95E5-C9CC81D50B98}" srcId="{E0FE0453-21EE-D94E-8613-EC4FAF8F9BDB}" destId="{BEC671B8-C940-5544-8938-3CEA1127CB0F}" srcOrd="0" destOrd="0" parTransId="{B1C17E8E-2A2D-8C49-A45D-C58DF3D94E54}" sibTransId="{A190DC66-370F-5E40-A861-71C08BC3FB3D}"/>
    <dgm:cxn modelId="{76112E4D-BC53-904D-964D-5906DFE555D7}" type="presOf" srcId="{566CFAD6-898A-DE4D-ACEA-564A34B08742}" destId="{5020FB0A-C233-3748-AAD7-8271DD31FB08}" srcOrd="0" destOrd="0" presId="urn:microsoft.com/office/officeart/2005/8/layout/default#2"/>
    <dgm:cxn modelId="{33AC96F8-EFD4-2D44-AA29-B55E83C5DF61}" srcId="{E0FE0453-21EE-D94E-8613-EC4FAF8F9BDB}" destId="{2DDABBA6-611E-6B4B-8DDC-42B1C899BCA2}" srcOrd="4" destOrd="0" parTransId="{479EF7EE-32B2-8B44-A065-D7B82CDB06B0}" sibTransId="{F4CF6A22-6011-3C42-B115-5D6356975B2D}"/>
    <dgm:cxn modelId="{CFB4E19E-9096-7347-855E-3BC3B8EB20A3}" type="presOf" srcId="{333E335C-A34E-B449-9183-B7E0553E9EA4}" destId="{605D007C-1F2B-594A-BAA7-A2528E22A1D1}" srcOrd="0" destOrd="0" presId="urn:microsoft.com/office/officeart/2005/8/layout/default#2"/>
    <dgm:cxn modelId="{B15EB22E-CDC7-904B-88A6-B1760269E67D}" type="presOf" srcId="{2DDABBA6-611E-6B4B-8DDC-42B1C899BCA2}" destId="{1F536F6E-196A-B045-9453-CF283EC6D48D}" srcOrd="0" destOrd="0" presId="urn:microsoft.com/office/officeart/2005/8/layout/default#2"/>
    <dgm:cxn modelId="{E34ABC2C-3593-E94D-9069-06EE098E6D51}" srcId="{E0FE0453-21EE-D94E-8613-EC4FAF8F9BDB}" destId="{333E335C-A34E-B449-9183-B7E0553E9EA4}" srcOrd="3" destOrd="0" parTransId="{CC3EE5FB-0476-B949-B88E-DAB7659A2B00}" sibTransId="{1C18D55A-953B-254F-ACB5-1DF6DF5225C9}"/>
    <dgm:cxn modelId="{87B596B9-0911-AA49-A043-6E168861E50E}" type="presOf" srcId="{BEC671B8-C940-5544-8938-3CEA1127CB0F}" destId="{205F7108-D924-774C-922C-08B8775A4DE2}" srcOrd="0" destOrd="0" presId="urn:microsoft.com/office/officeart/2005/8/layout/default#2"/>
    <dgm:cxn modelId="{95A30102-4307-F640-B46F-6FB2CBF8F2CC}" srcId="{E0FE0453-21EE-D94E-8613-EC4FAF8F9BDB}" destId="{566CFAD6-898A-DE4D-ACEA-564A34B08742}" srcOrd="1" destOrd="0" parTransId="{E7E8BC59-D2CC-7944-9555-DCB43EA9D384}" sibTransId="{30EE4FBD-D8DB-8E4F-BA92-BDE6FB6A0CFA}"/>
    <dgm:cxn modelId="{998A70AF-B2B6-F048-836A-FCD7FE6801C2}" type="presParOf" srcId="{F13D34C7-4182-CF43-8729-FCD1EEFA190C}" destId="{205F7108-D924-774C-922C-08B8775A4DE2}" srcOrd="0" destOrd="0" presId="urn:microsoft.com/office/officeart/2005/8/layout/default#2"/>
    <dgm:cxn modelId="{719D2876-5EF5-1540-B9AD-82A999FBEBA8}" type="presParOf" srcId="{F13D34C7-4182-CF43-8729-FCD1EEFA190C}" destId="{E734455D-70B7-8647-BF89-1399B1D5EBEA}" srcOrd="1" destOrd="0" presId="urn:microsoft.com/office/officeart/2005/8/layout/default#2"/>
    <dgm:cxn modelId="{1A888278-6F5D-BE4C-8868-62B77505CE39}" type="presParOf" srcId="{F13D34C7-4182-CF43-8729-FCD1EEFA190C}" destId="{5020FB0A-C233-3748-AAD7-8271DD31FB08}" srcOrd="2" destOrd="0" presId="urn:microsoft.com/office/officeart/2005/8/layout/default#2"/>
    <dgm:cxn modelId="{E3128C72-C9AD-DC43-83DA-571C14636D17}" type="presParOf" srcId="{F13D34C7-4182-CF43-8729-FCD1EEFA190C}" destId="{01757A62-C80D-1044-AA94-FC10C8DFA806}" srcOrd="3" destOrd="0" presId="urn:microsoft.com/office/officeart/2005/8/layout/default#2"/>
    <dgm:cxn modelId="{13D13F00-423E-1547-A0C2-6219F0FA7054}" type="presParOf" srcId="{F13D34C7-4182-CF43-8729-FCD1EEFA190C}" destId="{E71DD7FD-DC03-9243-A743-B97CD042F1E5}" srcOrd="4" destOrd="0" presId="urn:microsoft.com/office/officeart/2005/8/layout/default#2"/>
    <dgm:cxn modelId="{8E12A518-7218-1A4B-8F20-4E801808D312}" type="presParOf" srcId="{F13D34C7-4182-CF43-8729-FCD1EEFA190C}" destId="{E059A7F0-74CB-1A42-A214-8D6B815F2D38}" srcOrd="5" destOrd="0" presId="urn:microsoft.com/office/officeart/2005/8/layout/default#2"/>
    <dgm:cxn modelId="{CF5CA4AD-899B-0B42-B380-7038087CFA00}" type="presParOf" srcId="{F13D34C7-4182-CF43-8729-FCD1EEFA190C}" destId="{605D007C-1F2B-594A-BAA7-A2528E22A1D1}" srcOrd="6" destOrd="0" presId="urn:microsoft.com/office/officeart/2005/8/layout/default#2"/>
    <dgm:cxn modelId="{59B429F8-E17D-7946-8425-3452BDFDDA5C}" type="presParOf" srcId="{F13D34C7-4182-CF43-8729-FCD1EEFA190C}" destId="{4AE57E6B-7DCB-A448-ACE5-0BA38DD18C37}" srcOrd="7" destOrd="0" presId="urn:microsoft.com/office/officeart/2005/8/layout/default#2"/>
    <dgm:cxn modelId="{46B5A7CE-9640-F847-B42A-B2DF885FDA82}" type="presParOf" srcId="{F13D34C7-4182-CF43-8729-FCD1EEFA190C}" destId="{1F536F6E-196A-B045-9453-CF283EC6D48D}" srcOrd="8"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88C85E3-9353-E64C-9745-2F6254290905}" type="doc">
      <dgm:prSet loTypeId="urn:microsoft.com/office/officeart/2005/8/layout/list1" loCatId="" qsTypeId="urn:microsoft.com/office/officeart/2005/8/quickstyle/simple1" qsCatId="simple" csTypeId="urn:microsoft.com/office/officeart/2005/8/colors/accent1_1" csCatId="accent1" phldr="1"/>
      <dgm:spPr/>
      <dgm:t>
        <a:bodyPr/>
        <a:lstStyle/>
        <a:p>
          <a:endParaRPr lang="ru-RU"/>
        </a:p>
      </dgm:t>
    </dgm:pt>
    <dgm:pt modelId="{CC5F19EA-F11D-6344-9114-049B624FB0E9}">
      <dgm:prSet phldrT="[Текст]" custT="1"/>
      <dgm:spPr/>
      <dgm:t>
        <a:bodyPr/>
        <a:lstStyle/>
        <a:p>
          <a:pPr>
            <a:buNone/>
          </a:pPr>
          <a:r>
            <a:rPr lang="kk-KZ" sz="1000" dirty="0"/>
            <a:t>1) тікелей және жанама (жинақ көзі бойынша);</a:t>
          </a:r>
          <a:endParaRPr lang="ru-RU" sz="1000" dirty="0"/>
        </a:p>
      </dgm:t>
    </dgm:pt>
    <dgm:pt modelId="{413FF773-1832-5B40-A1D8-D44FF97CF39F}" type="parTrans" cxnId="{42E335D8-B7E9-7049-BDED-054D6662D7A5}">
      <dgm:prSet/>
      <dgm:spPr/>
      <dgm:t>
        <a:bodyPr/>
        <a:lstStyle/>
        <a:p>
          <a:endParaRPr lang="ru-RU"/>
        </a:p>
      </dgm:t>
    </dgm:pt>
    <dgm:pt modelId="{0E5454C8-3418-7D4B-A762-31653240F708}" type="sibTrans" cxnId="{42E335D8-B7E9-7049-BDED-054D6662D7A5}">
      <dgm:prSet/>
      <dgm:spPr/>
      <dgm:t>
        <a:bodyPr/>
        <a:lstStyle/>
        <a:p>
          <a:endParaRPr lang="ru-RU"/>
        </a:p>
      </dgm:t>
    </dgm:pt>
    <dgm:pt modelId="{85797790-4372-364D-B325-6579242A6F50}">
      <dgm:prSet custT="1"/>
      <dgm:spPr/>
      <dgm:t>
        <a:bodyPr/>
        <a:lstStyle/>
        <a:p>
          <a:r>
            <a:rPr lang="kk-KZ" sz="1000" dirty="0"/>
            <a:t>2) пропорционалды, прогрессивті, регрессивті (салық ставкаларына байланысты);</a:t>
          </a:r>
          <a:endParaRPr lang="en-US" sz="1000" dirty="0"/>
        </a:p>
      </dgm:t>
    </dgm:pt>
    <dgm:pt modelId="{D6A8B760-3A31-2448-B229-DC2A8F194122}" type="parTrans" cxnId="{8D819969-3477-C044-AA03-6C250C6C80A5}">
      <dgm:prSet/>
      <dgm:spPr/>
      <dgm:t>
        <a:bodyPr/>
        <a:lstStyle/>
        <a:p>
          <a:endParaRPr lang="ru-RU"/>
        </a:p>
      </dgm:t>
    </dgm:pt>
    <dgm:pt modelId="{CA363A4F-5E10-7E4D-8F14-A7482B02BF4B}" type="sibTrans" cxnId="{8D819969-3477-C044-AA03-6C250C6C80A5}">
      <dgm:prSet/>
      <dgm:spPr/>
      <dgm:t>
        <a:bodyPr/>
        <a:lstStyle/>
        <a:p>
          <a:endParaRPr lang="ru-RU"/>
        </a:p>
      </dgm:t>
    </dgm:pt>
    <dgm:pt modelId="{89709E54-60F0-B649-BB7B-96A92425CEB4}">
      <dgm:prSet custT="1"/>
      <dgm:spPr/>
      <dgm:t>
        <a:bodyPr/>
        <a:lstStyle/>
        <a:p>
          <a:r>
            <a:rPr lang="kk-KZ" sz="1000" dirty="0"/>
            <a:t>3) мемлекеттік және жергілікті (салықты кім және қандай бюджетке алатынына байланысты).</a:t>
          </a:r>
          <a:endParaRPr lang="en-US" sz="1000" dirty="0"/>
        </a:p>
      </dgm:t>
    </dgm:pt>
    <dgm:pt modelId="{7CB8FA81-4963-5449-87C4-E74381E77ACA}" type="parTrans" cxnId="{F341C7B9-1FE6-B346-A398-D6560863D570}">
      <dgm:prSet/>
      <dgm:spPr/>
      <dgm:t>
        <a:bodyPr/>
        <a:lstStyle/>
        <a:p>
          <a:endParaRPr lang="ru-RU"/>
        </a:p>
      </dgm:t>
    </dgm:pt>
    <dgm:pt modelId="{26FE4FD0-F8BE-EF41-90F2-85FB556C215A}" type="sibTrans" cxnId="{F341C7B9-1FE6-B346-A398-D6560863D570}">
      <dgm:prSet/>
      <dgm:spPr/>
      <dgm:t>
        <a:bodyPr/>
        <a:lstStyle/>
        <a:p>
          <a:endParaRPr lang="ru-RU"/>
        </a:p>
      </dgm:t>
    </dgm:pt>
    <dgm:pt modelId="{230CE8D2-F442-1C4E-9BD2-CEDE3B429127}" type="pres">
      <dgm:prSet presAssocID="{388C85E3-9353-E64C-9745-2F6254290905}" presName="linear" presStyleCnt="0">
        <dgm:presLayoutVars>
          <dgm:dir/>
          <dgm:animLvl val="lvl"/>
          <dgm:resizeHandles val="exact"/>
        </dgm:presLayoutVars>
      </dgm:prSet>
      <dgm:spPr/>
      <dgm:t>
        <a:bodyPr/>
        <a:lstStyle/>
        <a:p>
          <a:endParaRPr lang="ru-RU"/>
        </a:p>
      </dgm:t>
    </dgm:pt>
    <dgm:pt modelId="{722789A0-A416-C349-85C6-7D29C0DB643E}" type="pres">
      <dgm:prSet presAssocID="{CC5F19EA-F11D-6344-9114-049B624FB0E9}" presName="parentLin" presStyleCnt="0"/>
      <dgm:spPr/>
    </dgm:pt>
    <dgm:pt modelId="{F93774AE-F99A-5340-8763-8214B22F28E8}" type="pres">
      <dgm:prSet presAssocID="{CC5F19EA-F11D-6344-9114-049B624FB0E9}" presName="parentLeftMargin" presStyleLbl="node1" presStyleIdx="0" presStyleCnt="3"/>
      <dgm:spPr/>
      <dgm:t>
        <a:bodyPr/>
        <a:lstStyle/>
        <a:p>
          <a:endParaRPr lang="ru-RU"/>
        </a:p>
      </dgm:t>
    </dgm:pt>
    <dgm:pt modelId="{AD8B372C-3748-1144-8C2E-90BE048E97BA}" type="pres">
      <dgm:prSet presAssocID="{CC5F19EA-F11D-6344-9114-049B624FB0E9}" presName="parentText" presStyleLbl="node1" presStyleIdx="0" presStyleCnt="3" custLinFactNeighborX="6616" custLinFactNeighborY="-66147">
        <dgm:presLayoutVars>
          <dgm:chMax val="0"/>
          <dgm:bulletEnabled val="1"/>
        </dgm:presLayoutVars>
      </dgm:prSet>
      <dgm:spPr/>
      <dgm:t>
        <a:bodyPr/>
        <a:lstStyle/>
        <a:p>
          <a:endParaRPr lang="ru-RU"/>
        </a:p>
      </dgm:t>
    </dgm:pt>
    <dgm:pt modelId="{D91CC9BF-79AF-284B-AE5B-1C4096CF4632}" type="pres">
      <dgm:prSet presAssocID="{CC5F19EA-F11D-6344-9114-049B624FB0E9}" presName="negativeSpace" presStyleCnt="0"/>
      <dgm:spPr/>
    </dgm:pt>
    <dgm:pt modelId="{13BDF73E-43C4-D94B-965C-E8CDEB27E1F8}" type="pres">
      <dgm:prSet presAssocID="{CC5F19EA-F11D-6344-9114-049B624FB0E9}" presName="childText" presStyleLbl="conFgAcc1" presStyleIdx="0" presStyleCnt="3">
        <dgm:presLayoutVars>
          <dgm:bulletEnabled val="1"/>
        </dgm:presLayoutVars>
      </dgm:prSet>
      <dgm:spPr/>
    </dgm:pt>
    <dgm:pt modelId="{F9C9318D-8DA8-D043-90EA-CBB80BE71C4E}" type="pres">
      <dgm:prSet presAssocID="{0E5454C8-3418-7D4B-A762-31653240F708}" presName="spaceBetweenRectangles" presStyleCnt="0"/>
      <dgm:spPr/>
    </dgm:pt>
    <dgm:pt modelId="{A052590F-1895-0C40-8181-5BB68C416E75}" type="pres">
      <dgm:prSet presAssocID="{85797790-4372-364D-B325-6579242A6F50}" presName="parentLin" presStyleCnt="0"/>
      <dgm:spPr/>
    </dgm:pt>
    <dgm:pt modelId="{DD4CA796-168C-6748-9EF0-299B54C24370}" type="pres">
      <dgm:prSet presAssocID="{85797790-4372-364D-B325-6579242A6F50}" presName="parentLeftMargin" presStyleLbl="node1" presStyleIdx="0" presStyleCnt="3"/>
      <dgm:spPr/>
      <dgm:t>
        <a:bodyPr/>
        <a:lstStyle/>
        <a:p>
          <a:endParaRPr lang="ru-RU"/>
        </a:p>
      </dgm:t>
    </dgm:pt>
    <dgm:pt modelId="{1AE3B0C8-1A6A-154A-ACF2-220A0129F04F}" type="pres">
      <dgm:prSet presAssocID="{85797790-4372-364D-B325-6579242A6F50}" presName="parentText" presStyleLbl="node1" presStyleIdx="1" presStyleCnt="3">
        <dgm:presLayoutVars>
          <dgm:chMax val="0"/>
          <dgm:bulletEnabled val="1"/>
        </dgm:presLayoutVars>
      </dgm:prSet>
      <dgm:spPr/>
      <dgm:t>
        <a:bodyPr/>
        <a:lstStyle/>
        <a:p>
          <a:endParaRPr lang="ru-RU"/>
        </a:p>
      </dgm:t>
    </dgm:pt>
    <dgm:pt modelId="{F64290E4-55D1-254B-9DE4-067BF6CF93AE}" type="pres">
      <dgm:prSet presAssocID="{85797790-4372-364D-B325-6579242A6F50}" presName="negativeSpace" presStyleCnt="0"/>
      <dgm:spPr/>
    </dgm:pt>
    <dgm:pt modelId="{820B765E-BADF-6145-8589-DE8BFC6951D1}" type="pres">
      <dgm:prSet presAssocID="{85797790-4372-364D-B325-6579242A6F50}" presName="childText" presStyleLbl="conFgAcc1" presStyleIdx="1" presStyleCnt="3" custLinFactY="-110084" custLinFactNeighborX="-243" custLinFactNeighborY="-200000">
        <dgm:presLayoutVars>
          <dgm:bulletEnabled val="1"/>
        </dgm:presLayoutVars>
      </dgm:prSet>
      <dgm:spPr/>
    </dgm:pt>
    <dgm:pt modelId="{CC27318D-3D7C-2B43-AFD1-59F498FD1D71}" type="pres">
      <dgm:prSet presAssocID="{CA363A4F-5E10-7E4D-8F14-A7482B02BF4B}" presName="spaceBetweenRectangles" presStyleCnt="0"/>
      <dgm:spPr/>
    </dgm:pt>
    <dgm:pt modelId="{7E9B0694-7C28-2740-9DC3-49510E417A55}" type="pres">
      <dgm:prSet presAssocID="{89709E54-60F0-B649-BB7B-96A92425CEB4}" presName="parentLin" presStyleCnt="0"/>
      <dgm:spPr/>
    </dgm:pt>
    <dgm:pt modelId="{8ABF27CC-9FCF-C64D-A64E-AE71B5BF4F61}" type="pres">
      <dgm:prSet presAssocID="{89709E54-60F0-B649-BB7B-96A92425CEB4}" presName="parentLeftMargin" presStyleLbl="node1" presStyleIdx="1" presStyleCnt="3"/>
      <dgm:spPr/>
      <dgm:t>
        <a:bodyPr/>
        <a:lstStyle/>
        <a:p>
          <a:endParaRPr lang="ru-RU"/>
        </a:p>
      </dgm:t>
    </dgm:pt>
    <dgm:pt modelId="{9729A382-B55B-AF4D-ABF9-3E853710499A}" type="pres">
      <dgm:prSet presAssocID="{89709E54-60F0-B649-BB7B-96A92425CEB4}" presName="parentText" presStyleLbl="node1" presStyleIdx="2" presStyleCnt="3">
        <dgm:presLayoutVars>
          <dgm:chMax val="0"/>
          <dgm:bulletEnabled val="1"/>
        </dgm:presLayoutVars>
      </dgm:prSet>
      <dgm:spPr/>
      <dgm:t>
        <a:bodyPr/>
        <a:lstStyle/>
        <a:p>
          <a:endParaRPr lang="ru-RU"/>
        </a:p>
      </dgm:t>
    </dgm:pt>
    <dgm:pt modelId="{0622CF62-5F91-374A-9C0A-A357613A25F0}" type="pres">
      <dgm:prSet presAssocID="{89709E54-60F0-B649-BB7B-96A92425CEB4}" presName="negativeSpace" presStyleCnt="0"/>
      <dgm:spPr/>
    </dgm:pt>
    <dgm:pt modelId="{21D2CA3D-B276-1348-AA74-0292AA3BDA0F}" type="pres">
      <dgm:prSet presAssocID="{89709E54-60F0-B649-BB7B-96A92425CEB4}" presName="childText" presStyleLbl="conFgAcc1" presStyleIdx="2" presStyleCnt="3" custLinFactY="-29278" custLinFactNeighborY="-100000">
        <dgm:presLayoutVars>
          <dgm:bulletEnabled val="1"/>
        </dgm:presLayoutVars>
      </dgm:prSet>
      <dgm:spPr/>
    </dgm:pt>
  </dgm:ptLst>
  <dgm:cxnLst>
    <dgm:cxn modelId="{E97C75D6-B9DB-5E46-862E-39E076D0FE10}" type="presOf" srcId="{89709E54-60F0-B649-BB7B-96A92425CEB4}" destId="{9729A382-B55B-AF4D-ABF9-3E853710499A}" srcOrd="1" destOrd="0" presId="urn:microsoft.com/office/officeart/2005/8/layout/list1"/>
    <dgm:cxn modelId="{DC944917-6947-7349-BB27-8F48355C3774}" type="presOf" srcId="{85797790-4372-364D-B325-6579242A6F50}" destId="{1AE3B0C8-1A6A-154A-ACF2-220A0129F04F}" srcOrd="1" destOrd="0" presId="urn:microsoft.com/office/officeart/2005/8/layout/list1"/>
    <dgm:cxn modelId="{9D95DD1C-44FA-F14E-BF99-BECED834CE18}" type="presOf" srcId="{85797790-4372-364D-B325-6579242A6F50}" destId="{DD4CA796-168C-6748-9EF0-299B54C24370}" srcOrd="0" destOrd="0" presId="urn:microsoft.com/office/officeart/2005/8/layout/list1"/>
    <dgm:cxn modelId="{F341C7B9-1FE6-B346-A398-D6560863D570}" srcId="{388C85E3-9353-E64C-9745-2F6254290905}" destId="{89709E54-60F0-B649-BB7B-96A92425CEB4}" srcOrd="2" destOrd="0" parTransId="{7CB8FA81-4963-5449-87C4-E74381E77ACA}" sibTransId="{26FE4FD0-F8BE-EF41-90F2-85FB556C215A}"/>
    <dgm:cxn modelId="{145DFE76-9A36-D94E-90AD-81F8E3E0C93D}" type="presOf" srcId="{89709E54-60F0-B649-BB7B-96A92425CEB4}" destId="{8ABF27CC-9FCF-C64D-A64E-AE71B5BF4F61}" srcOrd="0" destOrd="0" presId="urn:microsoft.com/office/officeart/2005/8/layout/list1"/>
    <dgm:cxn modelId="{8D819969-3477-C044-AA03-6C250C6C80A5}" srcId="{388C85E3-9353-E64C-9745-2F6254290905}" destId="{85797790-4372-364D-B325-6579242A6F50}" srcOrd="1" destOrd="0" parTransId="{D6A8B760-3A31-2448-B229-DC2A8F194122}" sibTransId="{CA363A4F-5E10-7E4D-8F14-A7482B02BF4B}"/>
    <dgm:cxn modelId="{1C245EA1-8268-7F4A-80EE-779AF470C718}" type="presOf" srcId="{CC5F19EA-F11D-6344-9114-049B624FB0E9}" destId="{F93774AE-F99A-5340-8763-8214B22F28E8}" srcOrd="0" destOrd="0" presId="urn:microsoft.com/office/officeart/2005/8/layout/list1"/>
    <dgm:cxn modelId="{42E335D8-B7E9-7049-BDED-054D6662D7A5}" srcId="{388C85E3-9353-E64C-9745-2F6254290905}" destId="{CC5F19EA-F11D-6344-9114-049B624FB0E9}" srcOrd="0" destOrd="0" parTransId="{413FF773-1832-5B40-A1D8-D44FF97CF39F}" sibTransId="{0E5454C8-3418-7D4B-A762-31653240F708}"/>
    <dgm:cxn modelId="{BA753CAA-6C79-DB4A-A6C4-D9586F353CD2}" type="presOf" srcId="{388C85E3-9353-E64C-9745-2F6254290905}" destId="{230CE8D2-F442-1C4E-9BD2-CEDE3B429127}" srcOrd="0" destOrd="0" presId="urn:microsoft.com/office/officeart/2005/8/layout/list1"/>
    <dgm:cxn modelId="{E6B84E0A-4BA8-3140-AB50-BFFDD5063943}" type="presOf" srcId="{CC5F19EA-F11D-6344-9114-049B624FB0E9}" destId="{AD8B372C-3748-1144-8C2E-90BE048E97BA}" srcOrd="1" destOrd="0" presId="urn:microsoft.com/office/officeart/2005/8/layout/list1"/>
    <dgm:cxn modelId="{78B85918-5805-8E4A-A473-48FD9327D579}" type="presParOf" srcId="{230CE8D2-F442-1C4E-9BD2-CEDE3B429127}" destId="{722789A0-A416-C349-85C6-7D29C0DB643E}" srcOrd="0" destOrd="0" presId="urn:microsoft.com/office/officeart/2005/8/layout/list1"/>
    <dgm:cxn modelId="{2C94C4E7-6F23-964F-AD3B-C9DED8070EB2}" type="presParOf" srcId="{722789A0-A416-C349-85C6-7D29C0DB643E}" destId="{F93774AE-F99A-5340-8763-8214B22F28E8}" srcOrd="0" destOrd="0" presId="urn:microsoft.com/office/officeart/2005/8/layout/list1"/>
    <dgm:cxn modelId="{83832E19-7B6B-BE40-9EB6-A34F07863ECF}" type="presParOf" srcId="{722789A0-A416-C349-85C6-7D29C0DB643E}" destId="{AD8B372C-3748-1144-8C2E-90BE048E97BA}" srcOrd="1" destOrd="0" presId="urn:microsoft.com/office/officeart/2005/8/layout/list1"/>
    <dgm:cxn modelId="{2EE43B29-861F-AE47-ADE3-0623CAD71AFC}" type="presParOf" srcId="{230CE8D2-F442-1C4E-9BD2-CEDE3B429127}" destId="{D91CC9BF-79AF-284B-AE5B-1C4096CF4632}" srcOrd="1" destOrd="0" presId="urn:microsoft.com/office/officeart/2005/8/layout/list1"/>
    <dgm:cxn modelId="{EC4F475F-35D9-CA4A-8FA8-E42CF3C07ECB}" type="presParOf" srcId="{230CE8D2-F442-1C4E-9BD2-CEDE3B429127}" destId="{13BDF73E-43C4-D94B-965C-E8CDEB27E1F8}" srcOrd="2" destOrd="0" presId="urn:microsoft.com/office/officeart/2005/8/layout/list1"/>
    <dgm:cxn modelId="{BC735307-DC94-B44C-950D-71B207D55433}" type="presParOf" srcId="{230CE8D2-F442-1C4E-9BD2-CEDE3B429127}" destId="{F9C9318D-8DA8-D043-90EA-CBB80BE71C4E}" srcOrd="3" destOrd="0" presId="urn:microsoft.com/office/officeart/2005/8/layout/list1"/>
    <dgm:cxn modelId="{3AE1ECBB-C900-B94A-93D8-2A9CA8224ABB}" type="presParOf" srcId="{230CE8D2-F442-1C4E-9BD2-CEDE3B429127}" destId="{A052590F-1895-0C40-8181-5BB68C416E75}" srcOrd="4" destOrd="0" presId="urn:microsoft.com/office/officeart/2005/8/layout/list1"/>
    <dgm:cxn modelId="{C432A8EF-CF4E-104F-B5B1-019804E74864}" type="presParOf" srcId="{A052590F-1895-0C40-8181-5BB68C416E75}" destId="{DD4CA796-168C-6748-9EF0-299B54C24370}" srcOrd="0" destOrd="0" presId="urn:microsoft.com/office/officeart/2005/8/layout/list1"/>
    <dgm:cxn modelId="{07C606B4-3319-DC44-9DC2-323B485ACA5B}" type="presParOf" srcId="{A052590F-1895-0C40-8181-5BB68C416E75}" destId="{1AE3B0C8-1A6A-154A-ACF2-220A0129F04F}" srcOrd="1" destOrd="0" presId="urn:microsoft.com/office/officeart/2005/8/layout/list1"/>
    <dgm:cxn modelId="{D3843820-B277-7543-A9AC-C8A68327CDCF}" type="presParOf" srcId="{230CE8D2-F442-1C4E-9BD2-CEDE3B429127}" destId="{F64290E4-55D1-254B-9DE4-067BF6CF93AE}" srcOrd="5" destOrd="0" presId="urn:microsoft.com/office/officeart/2005/8/layout/list1"/>
    <dgm:cxn modelId="{C796B069-9F95-404C-83EF-651ACF6A4EA9}" type="presParOf" srcId="{230CE8D2-F442-1C4E-9BD2-CEDE3B429127}" destId="{820B765E-BADF-6145-8589-DE8BFC6951D1}" srcOrd="6" destOrd="0" presId="urn:microsoft.com/office/officeart/2005/8/layout/list1"/>
    <dgm:cxn modelId="{043624AB-3070-114A-B72E-8E723ECF1589}" type="presParOf" srcId="{230CE8D2-F442-1C4E-9BD2-CEDE3B429127}" destId="{CC27318D-3D7C-2B43-AFD1-59F498FD1D71}" srcOrd="7" destOrd="0" presId="urn:microsoft.com/office/officeart/2005/8/layout/list1"/>
    <dgm:cxn modelId="{F0721537-5756-2B49-B57B-821AD575FF52}" type="presParOf" srcId="{230CE8D2-F442-1C4E-9BD2-CEDE3B429127}" destId="{7E9B0694-7C28-2740-9DC3-49510E417A55}" srcOrd="8" destOrd="0" presId="urn:microsoft.com/office/officeart/2005/8/layout/list1"/>
    <dgm:cxn modelId="{448175AF-D352-5D4B-AF5F-7335A810460C}" type="presParOf" srcId="{7E9B0694-7C28-2740-9DC3-49510E417A55}" destId="{8ABF27CC-9FCF-C64D-A64E-AE71B5BF4F61}" srcOrd="0" destOrd="0" presId="urn:microsoft.com/office/officeart/2005/8/layout/list1"/>
    <dgm:cxn modelId="{237644DA-B39B-5749-AE35-71B402B173D5}" type="presParOf" srcId="{7E9B0694-7C28-2740-9DC3-49510E417A55}" destId="{9729A382-B55B-AF4D-ABF9-3E853710499A}" srcOrd="1" destOrd="0" presId="urn:microsoft.com/office/officeart/2005/8/layout/list1"/>
    <dgm:cxn modelId="{71A4B7E5-66F7-AA43-B4D8-1EC4DAAE75EB}" type="presParOf" srcId="{230CE8D2-F442-1C4E-9BD2-CEDE3B429127}" destId="{0622CF62-5F91-374A-9C0A-A357613A25F0}" srcOrd="9" destOrd="0" presId="urn:microsoft.com/office/officeart/2005/8/layout/list1"/>
    <dgm:cxn modelId="{7913DCB6-069D-E54D-AFB8-8E221F61A7CE}" type="presParOf" srcId="{230CE8D2-F442-1C4E-9BD2-CEDE3B429127}" destId="{21D2CA3D-B276-1348-AA74-0292AA3BDA0F}"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8EB4B1-07D0-4D46-9A86-AAD6ADBF429E}" type="doc">
      <dgm:prSet loTypeId="urn:microsoft.com/office/officeart/2005/8/layout/default#3" loCatId="" qsTypeId="urn:microsoft.com/office/officeart/2005/8/quickstyle/simple3" qsCatId="simple" csTypeId="urn:microsoft.com/office/officeart/2005/8/colors/accent1_2" csCatId="accent1" phldr="1"/>
      <dgm:spPr/>
      <dgm:t>
        <a:bodyPr/>
        <a:lstStyle/>
        <a:p>
          <a:endParaRPr lang="ru-RU"/>
        </a:p>
      </dgm:t>
    </dgm:pt>
    <dgm:pt modelId="{FE9ED733-F85C-A040-88F0-DB2FFF8A134B}">
      <dgm:prSet phldrT="[Текст]"/>
      <dgm:spPr/>
      <dgm:t>
        <a:bodyPr/>
        <a:lstStyle/>
        <a:p>
          <a:r>
            <a:rPr lang="ru-RU" noProof="1">
              <a:latin typeface="Times New Roman" pitchFamily="18" charset="0"/>
              <a:cs typeface="Times New Roman" pitchFamily="18" charset="0"/>
            </a:rPr>
            <a:t>қолданылып жүрген салық және бюджетке төленетін басқа да міндетті төлемдер туралы, салық заңдарындағы өзгерістер туралы салық қызметі органдарынан ақпарат алу; </a:t>
          </a:r>
          <a:endParaRPr lang="ru-RU" noProof="1"/>
        </a:p>
      </dgm:t>
    </dgm:pt>
    <dgm:pt modelId="{A5D1AE7A-9BD4-BA4D-8CB8-DE427499082F}" type="parTrans" cxnId="{F0AA08A7-43E3-FA4B-A08B-6CD52738BEAB}">
      <dgm:prSet/>
      <dgm:spPr/>
      <dgm:t>
        <a:bodyPr/>
        <a:lstStyle/>
        <a:p>
          <a:endParaRPr lang="ru-RU"/>
        </a:p>
      </dgm:t>
    </dgm:pt>
    <dgm:pt modelId="{938E8459-E082-9248-86C6-B20862013B4D}" type="sibTrans" cxnId="{F0AA08A7-43E3-FA4B-A08B-6CD52738BEAB}">
      <dgm:prSet/>
      <dgm:spPr/>
      <dgm:t>
        <a:bodyPr/>
        <a:lstStyle/>
        <a:p>
          <a:endParaRPr lang="ru-RU"/>
        </a:p>
      </dgm:t>
    </dgm:pt>
    <dgm:pt modelId="{ED664ADE-2229-7C47-90B4-A47C2286368F}">
      <dgm:prSet/>
      <dgm:spPr/>
      <dgm:t>
        <a:bodyPr/>
        <a:lstStyle/>
        <a:p>
          <a:r>
            <a:rPr lang="ru-RU" noProof="1">
              <a:latin typeface="Times New Roman" pitchFamily="18" charset="0"/>
              <a:cs typeface="Times New Roman" pitchFamily="18" charset="0"/>
            </a:rPr>
            <a:t>салық қатынастары мәселелері бойынша өз мүдделерін қорғау және оны өзі, не өз өкілі арқылы білдіру; </a:t>
          </a:r>
        </a:p>
      </dgm:t>
    </dgm:pt>
    <dgm:pt modelId="{94C1E9D5-9FE5-ED43-9264-60B07155ACCE}" type="parTrans" cxnId="{95492998-CE25-1D43-B399-BBA68A0F40CA}">
      <dgm:prSet/>
      <dgm:spPr/>
      <dgm:t>
        <a:bodyPr/>
        <a:lstStyle/>
        <a:p>
          <a:endParaRPr lang="ru-RU"/>
        </a:p>
      </dgm:t>
    </dgm:pt>
    <dgm:pt modelId="{8B4E23DA-0B59-B04B-B6BD-B902CAB1AC76}" type="sibTrans" cxnId="{95492998-CE25-1D43-B399-BBA68A0F40CA}">
      <dgm:prSet/>
      <dgm:spPr/>
      <dgm:t>
        <a:bodyPr/>
        <a:lstStyle/>
        <a:p>
          <a:endParaRPr lang="ru-RU"/>
        </a:p>
      </dgm:t>
    </dgm:pt>
    <dgm:pt modelId="{C1FFA8EB-D6CF-4347-9C00-EC56573F7AA6}">
      <dgm:prSet/>
      <dgm:spPr/>
      <dgm:t>
        <a:bodyPr/>
        <a:lstStyle/>
        <a:p>
          <a:r>
            <a:rPr lang="ru-RU" noProof="1">
              <a:latin typeface="Times New Roman" pitchFamily="18" charset="0"/>
              <a:cs typeface="Times New Roman" pitchFamily="18" charset="0"/>
            </a:rPr>
            <a:t>салық  бақылауы нәтижелері бойынша салық және бюджетке төленетін басқа да міндетті төлемдерді есептеу мен төлеу жөнінде салық қызметі органдарына  түсіндірме табыс ету; </a:t>
          </a:r>
        </a:p>
      </dgm:t>
    </dgm:pt>
    <dgm:pt modelId="{A7255E94-E0E8-814B-9083-FC3E1B2D7DFD}" type="parTrans" cxnId="{5B7A9519-D46F-884A-9ADB-DF9A5468B531}">
      <dgm:prSet/>
      <dgm:spPr/>
      <dgm:t>
        <a:bodyPr/>
        <a:lstStyle/>
        <a:p>
          <a:endParaRPr lang="ru-RU"/>
        </a:p>
      </dgm:t>
    </dgm:pt>
    <dgm:pt modelId="{C53ACE36-A921-7147-84FA-E4E4B67242C7}" type="sibTrans" cxnId="{5B7A9519-D46F-884A-9ADB-DF9A5468B531}">
      <dgm:prSet/>
      <dgm:spPr/>
      <dgm:t>
        <a:bodyPr/>
        <a:lstStyle/>
        <a:p>
          <a:endParaRPr lang="ru-RU"/>
        </a:p>
      </dgm:t>
    </dgm:pt>
    <dgm:pt modelId="{80B8CB1B-2FA8-B74B-A4A5-79519DDD994D}">
      <dgm:prSet/>
      <dgm:spPr/>
      <dgm:t>
        <a:bodyPr/>
        <a:lstStyle/>
        <a:p>
          <a:r>
            <a:rPr lang="ru-RU" noProof="1">
              <a:latin typeface="Times New Roman" pitchFamily="18" charset="0"/>
              <a:cs typeface="Times New Roman" pitchFamily="18" charset="0"/>
            </a:rPr>
            <a:t>салық бақылауы нәтижелерін алу; </a:t>
          </a:r>
        </a:p>
      </dgm:t>
    </dgm:pt>
    <dgm:pt modelId="{7B85276F-2883-A642-83A2-0DCFA4A1E0E6}" type="parTrans" cxnId="{967A195B-7193-4544-946C-BACFF91073F1}">
      <dgm:prSet/>
      <dgm:spPr/>
      <dgm:t>
        <a:bodyPr/>
        <a:lstStyle/>
        <a:p>
          <a:endParaRPr lang="ru-RU"/>
        </a:p>
      </dgm:t>
    </dgm:pt>
    <dgm:pt modelId="{58D50BE0-6E72-ED45-95F3-191B1202E83F}" type="sibTrans" cxnId="{967A195B-7193-4544-946C-BACFF91073F1}">
      <dgm:prSet/>
      <dgm:spPr/>
      <dgm:t>
        <a:bodyPr/>
        <a:lstStyle/>
        <a:p>
          <a:endParaRPr lang="ru-RU"/>
        </a:p>
      </dgm:t>
    </dgm:pt>
    <dgm:pt modelId="{58093CF3-B7FA-1642-A347-004470575633}">
      <dgm:prSet/>
      <dgm:spPr/>
      <dgm:t>
        <a:bodyPr/>
        <a:lstStyle/>
        <a:p>
          <a:r>
            <a:rPr lang="ru-RU" noProof="1">
              <a:latin typeface="Times New Roman" pitchFamily="18" charset="0"/>
              <a:cs typeface="Times New Roman" pitchFamily="18" charset="0"/>
            </a:rPr>
            <a:t>жеке шотынан салық міндеттемелерінің орындалуы бойынша бюджетпен есеп айрысудың жай-күйі туралы көшірме алу; </a:t>
          </a:r>
        </a:p>
      </dgm:t>
    </dgm:pt>
    <dgm:pt modelId="{2E35A97E-EBF7-5849-B5D2-00FAF30ED17B}" type="parTrans" cxnId="{9CC73755-3E5A-6C4A-831E-06752633B5DC}">
      <dgm:prSet/>
      <dgm:spPr/>
      <dgm:t>
        <a:bodyPr/>
        <a:lstStyle/>
        <a:p>
          <a:endParaRPr lang="ru-RU"/>
        </a:p>
      </dgm:t>
    </dgm:pt>
    <dgm:pt modelId="{E0A6BD52-356B-C748-A03F-DBA5212586DC}" type="sibTrans" cxnId="{9CC73755-3E5A-6C4A-831E-06752633B5DC}">
      <dgm:prSet/>
      <dgm:spPr/>
      <dgm:t>
        <a:bodyPr/>
        <a:lstStyle/>
        <a:p>
          <a:endParaRPr lang="ru-RU"/>
        </a:p>
      </dgm:t>
    </dgm:pt>
    <dgm:pt modelId="{5176529B-F809-9549-8C42-52BB7FAB9E26}">
      <dgm:prSet/>
      <dgm:spPr/>
      <dgm:t>
        <a:bodyPr/>
        <a:lstStyle/>
        <a:p>
          <a:r>
            <a:rPr lang="ru-RU" noProof="1">
              <a:latin typeface="Times New Roman" pitchFamily="18" charset="0"/>
              <a:cs typeface="Times New Roman" pitchFamily="18" charset="0"/>
            </a:rPr>
            <a:t>салық құпиясының сақталуын талап ету; </a:t>
          </a:r>
        </a:p>
      </dgm:t>
    </dgm:pt>
    <dgm:pt modelId="{45587436-3743-0646-BE79-AEB1BDB8042A}" type="parTrans" cxnId="{7FD82A8C-6C42-3A4E-B4AC-11E9574A2152}">
      <dgm:prSet/>
      <dgm:spPr/>
      <dgm:t>
        <a:bodyPr/>
        <a:lstStyle/>
        <a:p>
          <a:endParaRPr lang="ru-RU"/>
        </a:p>
      </dgm:t>
    </dgm:pt>
    <dgm:pt modelId="{E05DAFBF-880D-F643-82D2-F249B38E9B2E}" type="sibTrans" cxnId="{7FD82A8C-6C42-3A4E-B4AC-11E9574A2152}">
      <dgm:prSet/>
      <dgm:spPr/>
      <dgm:t>
        <a:bodyPr/>
        <a:lstStyle/>
        <a:p>
          <a:endParaRPr lang="ru-RU"/>
        </a:p>
      </dgm:t>
    </dgm:pt>
    <dgm:pt modelId="{7CEA7F79-56BA-7245-944E-AE10715A5BCD}">
      <dgm:prSet/>
      <dgm:spPr/>
      <dgm:t>
        <a:bodyPr/>
        <a:lstStyle/>
        <a:p>
          <a:r>
            <a:rPr lang="ru-RU" noProof="1">
              <a:latin typeface="Times New Roman" pitchFamily="18" charset="0"/>
              <a:cs typeface="Times New Roman" pitchFamily="18" charset="0"/>
            </a:rPr>
            <a:t>салық салуға қатысы жоқ ақпарат пен құжаттарды табыс етпеу. </a:t>
          </a:r>
        </a:p>
      </dgm:t>
    </dgm:pt>
    <dgm:pt modelId="{0B73BA4C-77A4-9445-97B7-41294EDF3209}" type="parTrans" cxnId="{FFCBB9FB-FE8B-464E-8036-D30185A7566D}">
      <dgm:prSet/>
      <dgm:spPr/>
      <dgm:t>
        <a:bodyPr/>
        <a:lstStyle/>
        <a:p>
          <a:endParaRPr lang="ru-RU"/>
        </a:p>
      </dgm:t>
    </dgm:pt>
    <dgm:pt modelId="{88B5813D-2BD7-2943-97DB-4A082FBBF37C}" type="sibTrans" cxnId="{FFCBB9FB-FE8B-464E-8036-D30185A7566D}">
      <dgm:prSet/>
      <dgm:spPr/>
      <dgm:t>
        <a:bodyPr/>
        <a:lstStyle/>
        <a:p>
          <a:endParaRPr lang="ru-RU"/>
        </a:p>
      </dgm:t>
    </dgm:pt>
    <dgm:pt modelId="{64B398C1-CB1D-BF41-AE00-4904F8459E65}" type="pres">
      <dgm:prSet presAssocID="{D38EB4B1-07D0-4D46-9A86-AAD6ADBF429E}" presName="diagram" presStyleCnt="0">
        <dgm:presLayoutVars>
          <dgm:dir/>
          <dgm:resizeHandles val="exact"/>
        </dgm:presLayoutVars>
      </dgm:prSet>
      <dgm:spPr/>
      <dgm:t>
        <a:bodyPr/>
        <a:lstStyle/>
        <a:p>
          <a:endParaRPr lang="ru-RU"/>
        </a:p>
      </dgm:t>
    </dgm:pt>
    <dgm:pt modelId="{E1148EA0-9FED-4947-8F4B-7652357DF314}" type="pres">
      <dgm:prSet presAssocID="{FE9ED733-F85C-A040-88F0-DB2FFF8A134B}" presName="node" presStyleLbl="node1" presStyleIdx="0" presStyleCnt="7">
        <dgm:presLayoutVars>
          <dgm:bulletEnabled val="1"/>
        </dgm:presLayoutVars>
      </dgm:prSet>
      <dgm:spPr/>
      <dgm:t>
        <a:bodyPr/>
        <a:lstStyle/>
        <a:p>
          <a:endParaRPr lang="ru-RU"/>
        </a:p>
      </dgm:t>
    </dgm:pt>
    <dgm:pt modelId="{8E410F3E-2AE2-FA4D-96CE-92C3EEEF0901}" type="pres">
      <dgm:prSet presAssocID="{938E8459-E082-9248-86C6-B20862013B4D}" presName="sibTrans" presStyleCnt="0"/>
      <dgm:spPr/>
    </dgm:pt>
    <dgm:pt modelId="{C0CA0D43-A9E1-4D4E-AF42-0ED0D9545878}" type="pres">
      <dgm:prSet presAssocID="{ED664ADE-2229-7C47-90B4-A47C2286368F}" presName="node" presStyleLbl="node1" presStyleIdx="1" presStyleCnt="7">
        <dgm:presLayoutVars>
          <dgm:bulletEnabled val="1"/>
        </dgm:presLayoutVars>
      </dgm:prSet>
      <dgm:spPr/>
      <dgm:t>
        <a:bodyPr/>
        <a:lstStyle/>
        <a:p>
          <a:endParaRPr lang="ru-RU"/>
        </a:p>
      </dgm:t>
    </dgm:pt>
    <dgm:pt modelId="{35E5A890-A396-044A-8689-3CC90E4BCA19}" type="pres">
      <dgm:prSet presAssocID="{8B4E23DA-0B59-B04B-B6BD-B902CAB1AC76}" presName="sibTrans" presStyleCnt="0"/>
      <dgm:spPr/>
    </dgm:pt>
    <dgm:pt modelId="{470F14D0-D4FF-5D43-A427-1FFDC366D2F5}" type="pres">
      <dgm:prSet presAssocID="{C1FFA8EB-D6CF-4347-9C00-EC56573F7AA6}" presName="node" presStyleLbl="node1" presStyleIdx="2" presStyleCnt="7">
        <dgm:presLayoutVars>
          <dgm:bulletEnabled val="1"/>
        </dgm:presLayoutVars>
      </dgm:prSet>
      <dgm:spPr/>
      <dgm:t>
        <a:bodyPr/>
        <a:lstStyle/>
        <a:p>
          <a:endParaRPr lang="ru-RU"/>
        </a:p>
      </dgm:t>
    </dgm:pt>
    <dgm:pt modelId="{2DDE1827-A86F-3048-AA3F-A47E60A0F672}" type="pres">
      <dgm:prSet presAssocID="{C53ACE36-A921-7147-84FA-E4E4B67242C7}" presName="sibTrans" presStyleCnt="0"/>
      <dgm:spPr/>
    </dgm:pt>
    <dgm:pt modelId="{7ECCD2D6-06AB-AB49-9A44-9C52FDEEB24C}" type="pres">
      <dgm:prSet presAssocID="{80B8CB1B-2FA8-B74B-A4A5-79519DDD994D}" presName="node" presStyleLbl="node1" presStyleIdx="3" presStyleCnt="7">
        <dgm:presLayoutVars>
          <dgm:bulletEnabled val="1"/>
        </dgm:presLayoutVars>
      </dgm:prSet>
      <dgm:spPr/>
      <dgm:t>
        <a:bodyPr/>
        <a:lstStyle/>
        <a:p>
          <a:endParaRPr lang="ru-RU"/>
        </a:p>
      </dgm:t>
    </dgm:pt>
    <dgm:pt modelId="{15D450B6-44E0-5A4D-A166-68F2478FCA03}" type="pres">
      <dgm:prSet presAssocID="{58D50BE0-6E72-ED45-95F3-191B1202E83F}" presName="sibTrans" presStyleCnt="0"/>
      <dgm:spPr/>
    </dgm:pt>
    <dgm:pt modelId="{D3BC78C5-83C8-1B4D-8D9C-5BEEBD241630}" type="pres">
      <dgm:prSet presAssocID="{58093CF3-B7FA-1642-A347-004470575633}" presName="node" presStyleLbl="node1" presStyleIdx="4" presStyleCnt="7">
        <dgm:presLayoutVars>
          <dgm:bulletEnabled val="1"/>
        </dgm:presLayoutVars>
      </dgm:prSet>
      <dgm:spPr/>
      <dgm:t>
        <a:bodyPr/>
        <a:lstStyle/>
        <a:p>
          <a:endParaRPr lang="ru-RU"/>
        </a:p>
      </dgm:t>
    </dgm:pt>
    <dgm:pt modelId="{47796C02-0838-8640-814B-17D172949D4D}" type="pres">
      <dgm:prSet presAssocID="{E0A6BD52-356B-C748-A03F-DBA5212586DC}" presName="sibTrans" presStyleCnt="0"/>
      <dgm:spPr/>
    </dgm:pt>
    <dgm:pt modelId="{2E0536FA-F254-5A4F-B0EB-B766ED52ED71}" type="pres">
      <dgm:prSet presAssocID="{5176529B-F809-9549-8C42-52BB7FAB9E26}" presName="node" presStyleLbl="node1" presStyleIdx="5" presStyleCnt="7">
        <dgm:presLayoutVars>
          <dgm:bulletEnabled val="1"/>
        </dgm:presLayoutVars>
      </dgm:prSet>
      <dgm:spPr/>
      <dgm:t>
        <a:bodyPr/>
        <a:lstStyle/>
        <a:p>
          <a:endParaRPr lang="ru-RU"/>
        </a:p>
      </dgm:t>
    </dgm:pt>
    <dgm:pt modelId="{46531E26-D5BA-8D43-BE0B-2E26DD59C7CC}" type="pres">
      <dgm:prSet presAssocID="{E05DAFBF-880D-F643-82D2-F249B38E9B2E}" presName="sibTrans" presStyleCnt="0"/>
      <dgm:spPr/>
    </dgm:pt>
    <dgm:pt modelId="{48375FAB-3CF5-6A43-B691-FEA0F3C8AF92}" type="pres">
      <dgm:prSet presAssocID="{7CEA7F79-56BA-7245-944E-AE10715A5BCD}" presName="node" presStyleLbl="node1" presStyleIdx="6" presStyleCnt="7">
        <dgm:presLayoutVars>
          <dgm:bulletEnabled val="1"/>
        </dgm:presLayoutVars>
      </dgm:prSet>
      <dgm:spPr/>
      <dgm:t>
        <a:bodyPr/>
        <a:lstStyle/>
        <a:p>
          <a:endParaRPr lang="ru-RU"/>
        </a:p>
      </dgm:t>
    </dgm:pt>
  </dgm:ptLst>
  <dgm:cxnLst>
    <dgm:cxn modelId="{04C2F030-006B-9F4E-A37C-B779E5BAAA7E}" type="presOf" srcId="{ED664ADE-2229-7C47-90B4-A47C2286368F}" destId="{C0CA0D43-A9E1-4D4E-AF42-0ED0D9545878}" srcOrd="0" destOrd="0" presId="urn:microsoft.com/office/officeart/2005/8/layout/default#3"/>
    <dgm:cxn modelId="{967A195B-7193-4544-946C-BACFF91073F1}" srcId="{D38EB4B1-07D0-4D46-9A86-AAD6ADBF429E}" destId="{80B8CB1B-2FA8-B74B-A4A5-79519DDD994D}" srcOrd="3" destOrd="0" parTransId="{7B85276F-2883-A642-83A2-0DCFA4A1E0E6}" sibTransId="{58D50BE0-6E72-ED45-95F3-191B1202E83F}"/>
    <dgm:cxn modelId="{5B7A9519-D46F-884A-9ADB-DF9A5468B531}" srcId="{D38EB4B1-07D0-4D46-9A86-AAD6ADBF429E}" destId="{C1FFA8EB-D6CF-4347-9C00-EC56573F7AA6}" srcOrd="2" destOrd="0" parTransId="{A7255E94-E0E8-814B-9083-FC3E1B2D7DFD}" sibTransId="{C53ACE36-A921-7147-84FA-E4E4B67242C7}"/>
    <dgm:cxn modelId="{7FD82A8C-6C42-3A4E-B4AC-11E9574A2152}" srcId="{D38EB4B1-07D0-4D46-9A86-AAD6ADBF429E}" destId="{5176529B-F809-9549-8C42-52BB7FAB9E26}" srcOrd="5" destOrd="0" parTransId="{45587436-3743-0646-BE79-AEB1BDB8042A}" sibTransId="{E05DAFBF-880D-F643-82D2-F249B38E9B2E}"/>
    <dgm:cxn modelId="{6720C41D-FDED-9541-B683-A1365A119480}" type="presOf" srcId="{FE9ED733-F85C-A040-88F0-DB2FFF8A134B}" destId="{E1148EA0-9FED-4947-8F4B-7652357DF314}" srcOrd="0" destOrd="0" presId="urn:microsoft.com/office/officeart/2005/8/layout/default#3"/>
    <dgm:cxn modelId="{35DE437D-B02E-534B-B40F-E9F07FD2ED9B}" type="presOf" srcId="{58093CF3-B7FA-1642-A347-004470575633}" destId="{D3BC78C5-83C8-1B4D-8D9C-5BEEBD241630}" srcOrd="0" destOrd="0" presId="urn:microsoft.com/office/officeart/2005/8/layout/default#3"/>
    <dgm:cxn modelId="{70C3CEB2-2467-9742-BB78-6217181D0C58}" type="presOf" srcId="{5176529B-F809-9549-8C42-52BB7FAB9E26}" destId="{2E0536FA-F254-5A4F-B0EB-B766ED52ED71}" srcOrd="0" destOrd="0" presId="urn:microsoft.com/office/officeart/2005/8/layout/default#3"/>
    <dgm:cxn modelId="{95492998-CE25-1D43-B399-BBA68A0F40CA}" srcId="{D38EB4B1-07D0-4D46-9A86-AAD6ADBF429E}" destId="{ED664ADE-2229-7C47-90B4-A47C2286368F}" srcOrd="1" destOrd="0" parTransId="{94C1E9D5-9FE5-ED43-9264-60B07155ACCE}" sibTransId="{8B4E23DA-0B59-B04B-B6BD-B902CAB1AC76}"/>
    <dgm:cxn modelId="{F0AA08A7-43E3-FA4B-A08B-6CD52738BEAB}" srcId="{D38EB4B1-07D0-4D46-9A86-AAD6ADBF429E}" destId="{FE9ED733-F85C-A040-88F0-DB2FFF8A134B}" srcOrd="0" destOrd="0" parTransId="{A5D1AE7A-9BD4-BA4D-8CB8-DE427499082F}" sibTransId="{938E8459-E082-9248-86C6-B20862013B4D}"/>
    <dgm:cxn modelId="{149C61AB-365D-C543-8901-1E827CD9EF05}" type="presOf" srcId="{7CEA7F79-56BA-7245-944E-AE10715A5BCD}" destId="{48375FAB-3CF5-6A43-B691-FEA0F3C8AF92}" srcOrd="0" destOrd="0" presId="urn:microsoft.com/office/officeart/2005/8/layout/default#3"/>
    <dgm:cxn modelId="{38C075B0-0131-574B-98C6-435568EA3BD3}" type="presOf" srcId="{C1FFA8EB-D6CF-4347-9C00-EC56573F7AA6}" destId="{470F14D0-D4FF-5D43-A427-1FFDC366D2F5}" srcOrd="0" destOrd="0" presId="urn:microsoft.com/office/officeart/2005/8/layout/default#3"/>
    <dgm:cxn modelId="{FFCBB9FB-FE8B-464E-8036-D30185A7566D}" srcId="{D38EB4B1-07D0-4D46-9A86-AAD6ADBF429E}" destId="{7CEA7F79-56BA-7245-944E-AE10715A5BCD}" srcOrd="6" destOrd="0" parTransId="{0B73BA4C-77A4-9445-97B7-41294EDF3209}" sibTransId="{88B5813D-2BD7-2943-97DB-4A082FBBF37C}"/>
    <dgm:cxn modelId="{6833A438-BB63-894E-A7CC-A593831654AC}" type="presOf" srcId="{80B8CB1B-2FA8-B74B-A4A5-79519DDD994D}" destId="{7ECCD2D6-06AB-AB49-9A44-9C52FDEEB24C}" srcOrd="0" destOrd="0" presId="urn:microsoft.com/office/officeart/2005/8/layout/default#3"/>
    <dgm:cxn modelId="{9CC73755-3E5A-6C4A-831E-06752633B5DC}" srcId="{D38EB4B1-07D0-4D46-9A86-AAD6ADBF429E}" destId="{58093CF3-B7FA-1642-A347-004470575633}" srcOrd="4" destOrd="0" parTransId="{2E35A97E-EBF7-5849-B5D2-00FAF30ED17B}" sibTransId="{E0A6BD52-356B-C748-A03F-DBA5212586DC}"/>
    <dgm:cxn modelId="{9DD09330-65D0-234C-A917-7C895BB38A53}" type="presOf" srcId="{D38EB4B1-07D0-4D46-9A86-AAD6ADBF429E}" destId="{64B398C1-CB1D-BF41-AE00-4904F8459E65}" srcOrd="0" destOrd="0" presId="urn:microsoft.com/office/officeart/2005/8/layout/default#3"/>
    <dgm:cxn modelId="{096D45C4-F866-0547-9E55-2482A71DF9C6}" type="presParOf" srcId="{64B398C1-CB1D-BF41-AE00-4904F8459E65}" destId="{E1148EA0-9FED-4947-8F4B-7652357DF314}" srcOrd="0" destOrd="0" presId="urn:microsoft.com/office/officeart/2005/8/layout/default#3"/>
    <dgm:cxn modelId="{0391BDF4-24DA-D043-A177-1AF872B47385}" type="presParOf" srcId="{64B398C1-CB1D-BF41-AE00-4904F8459E65}" destId="{8E410F3E-2AE2-FA4D-96CE-92C3EEEF0901}" srcOrd="1" destOrd="0" presId="urn:microsoft.com/office/officeart/2005/8/layout/default#3"/>
    <dgm:cxn modelId="{B38CBA88-38A8-714C-A2FC-CBDDC5B5755B}" type="presParOf" srcId="{64B398C1-CB1D-BF41-AE00-4904F8459E65}" destId="{C0CA0D43-A9E1-4D4E-AF42-0ED0D9545878}" srcOrd="2" destOrd="0" presId="urn:microsoft.com/office/officeart/2005/8/layout/default#3"/>
    <dgm:cxn modelId="{998A0929-A3A9-FF42-AEEF-06D811926FC6}" type="presParOf" srcId="{64B398C1-CB1D-BF41-AE00-4904F8459E65}" destId="{35E5A890-A396-044A-8689-3CC90E4BCA19}" srcOrd="3" destOrd="0" presId="urn:microsoft.com/office/officeart/2005/8/layout/default#3"/>
    <dgm:cxn modelId="{62AC367A-136A-AF4F-80D4-76AF0D5B013A}" type="presParOf" srcId="{64B398C1-CB1D-BF41-AE00-4904F8459E65}" destId="{470F14D0-D4FF-5D43-A427-1FFDC366D2F5}" srcOrd="4" destOrd="0" presId="urn:microsoft.com/office/officeart/2005/8/layout/default#3"/>
    <dgm:cxn modelId="{775F27D3-9118-BD4E-B889-99D600A79E69}" type="presParOf" srcId="{64B398C1-CB1D-BF41-AE00-4904F8459E65}" destId="{2DDE1827-A86F-3048-AA3F-A47E60A0F672}" srcOrd="5" destOrd="0" presId="urn:microsoft.com/office/officeart/2005/8/layout/default#3"/>
    <dgm:cxn modelId="{3F3ABC11-C7E7-104B-A661-8BDE2B542431}" type="presParOf" srcId="{64B398C1-CB1D-BF41-AE00-4904F8459E65}" destId="{7ECCD2D6-06AB-AB49-9A44-9C52FDEEB24C}" srcOrd="6" destOrd="0" presId="urn:microsoft.com/office/officeart/2005/8/layout/default#3"/>
    <dgm:cxn modelId="{F87FEFA3-99D8-BB42-9EF9-19D5F81BB8BB}" type="presParOf" srcId="{64B398C1-CB1D-BF41-AE00-4904F8459E65}" destId="{15D450B6-44E0-5A4D-A166-68F2478FCA03}" srcOrd="7" destOrd="0" presId="urn:microsoft.com/office/officeart/2005/8/layout/default#3"/>
    <dgm:cxn modelId="{143C5A0B-1A78-3240-8E91-FBE81C18A46C}" type="presParOf" srcId="{64B398C1-CB1D-BF41-AE00-4904F8459E65}" destId="{D3BC78C5-83C8-1B4D-8D9C-5BEEBD241630}" srcOrd="8" destOrd="0" presId="urn:microsoft.com/office/officeart/2005/8/layout/default#3"/>
    <dgm:cxn modelId="{620DC4E3-CE74-DC45-B640-B5172A4A4183}" type="presParOf" srcId="{64B398C1-CB1D-BF41-AE00-4904F8459E65}" destId="{47796C02-0838-8640-814B-17D172949D4D}" srcOrd="9" destOrd="0" presId="urn:microsoft.com/office/officeart/2005/8/layout/default#3"/>
    <dgm:cxn modelId="{99C39FB2-0522-8347-9870-1C3030FEEDF6}" type="presParOf" srcId="{64B398C1-CB1D-BF41-AE00-4904F8459E65}" destId="{2E0536FA-F254-5A4F-B0EB-B766ED52ED71}" srcOrd="10" destOrd="0" presId="urn:microsoft.com/office/officeart/2005/8/layout/default#3"/>
    <dgm:cxn modelId="{A2231F55-1D81-AD45-A9A0-59178132F6C0}" type="presParOf" srcId="{64B398C1-CB1D-BF41-AE00-4904F8459E65}" destId="{46531E26-D5BA-8D43-BE0B-2E26DD59C7CC}" srcOrd="11" destOrd="0" presId="urn:microsoft.com/office/officeart/2005/8/layout/default#3"/>
    <dgm:cxn modelId="{7F9629BD-D64D-9140-9D03-D2849C39389A}" type="presParOf" srcId="{64B398C1-CB1D-BF41-AE00-4904F8459E65}" destId="{48375FAB-3CF5-6A43-B691-FEA0F3C8AF92}" srcOrd="12" destOrd="0" presId="urn:microsoft.com/office/officeart/2005/8/layout/defaul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724146-40E2-0345-9DE7-247305C735C8}" type="doc">
      <dgm:prSet loTypeId="urn:microsoft.com/office/officeart/2005/8/layout/list1" loCatId="" qsTypeId="urn:microsoft.com/office/officeart/2005/8/quickstyle/simple1" qsCatId="simple" csTypeId="urn:microsoft.com/office/officeart/2005/8/colors/accent0_2" csCatId="mainScheme" phldr="1"/>
      <dgm:spPr/>
      <dgm:t>
        <a:bodyPr/>
        <a:lstStyle/>
        <a:p>
          <a:endParaRPr lang="ru-RU"/>
        </a:p>
      </dgm:t>
    </dgm:pt>
    <dgm:pt modelId="{565A6F09-D244-A749-A6B5-D37A6F8FAC81}">
      <dgm:prSet phldrT="[Текст]" custT="1"/>
      <dgm:spPr/>
      <dgm:t>
        <a:bodyPr/>
        <a:lstStyle/>
        <a:p>
          <a:r>
            <a:rPr lang="ru-RU" sz="1000" noProof="1">
              <a:latin typeface="Times New Roman" pitchFamily="18" charset="0"/>
              <a:cs typeface="Times New Roman" pitchFamily="18" charset="0"/>
            </a:rPr>
            <a:t>салық міндеттемелерін дер кезінде және толық көлемінде орындау; </a:t>
          </a:r>
          <a:endParaRPr lang="ru-RU" sz="1000" noProof="1"/>
        </a:p>
      </dgm:t>
    </dgm:pt>
    <dgm:pt modelId="{F4F75EB7-217D-E54B-8441-97A874E065B8}" type="parTrans" cxnId="{BD95B9C7-C6E0-2E4E-9D0F-23D86D9C6C16}">
      <dgm:prSet/>
      <dgm:spPr/>
      <dgm:t>
        <a:bodyPr/>
        <a:lstStyle/>
        <a:p>
          <a:endParaRPr lang="ru-RU" sz="3200"/>
        </a:p>
      </dgm:t>
    </dgm:pt>
    <dgm:pt modelId="{F5B516B2-68E8-454F-BF19-6ED5C1729E60}" type="sibTrans" cxnId="{BD95B9C7-C6E0-2E4E-9D0F-23D86D9C6C16}">
      <dgm:prSet/>
      <dgm:spPr/>
      <dgm:t>
        <a:bodyPr/>
        <a:lstStyle/>
        <a:p>
          <a:endParaRPr lang="ru-RU" sz="3200"/>
        </a:p>
      </dgm:t>
    </dgm:pt>
    <dgm:pt modelId="{783F2CD7-C652-D740-B806-73E3AFE0E6BD}">
      <dgm:prSet custT="1"/>
      <dgm:spPr/>
      <dgm:t>
        <a:bodyPr/>
        <a:lstStyle/>
        <a:p>
          <a:r>
            <a:rPr lang="ru-RU" sz="1000" noProof="1">
              <a:latin typeface="Times New Roman" pitchFamily="18" charset="0"/>
              <a:cs typeface="Times New Roman" pitchFamily="18" charset="0"/>
            </a:rPr>
            <a:t>салық қызметі органдарының анықталған салық заңдарын бұзушылықтарды жою туралы заңды талаптарын орындау, сондай-ақ қызметтік міндеттерін атқаруы кезіндегі заңды қызметіне кедергі жасамау; </a:t>
          </a:r>
        </a:p>
      </dgm:t>
    </dgm:pt>
    <dgm:pt modelId="{62C6A519-1A69-5E44-8DF5-19D2F13817F2}" type="parTrans" cxnId="{94F23FA1-327B-B041-9983-F75CE94FCD2B}">
      <dgm:prSet/>
      <dgm:spPr/>
      <dgm:t>
        <a:bodyPr/>
        <a:lstStyle/>
        <a:p>
          <a:endParaRPr lang="ru-RU" sz="3200"/>
        </a:p>
      </dgm:t>
    </dgm:pt>
    <dgm:pt modelId="{28E87346-0310-DD4E-9631-E42180CCDD5F}" type="sibTrans" cxnId="{94F23FA1-327B-B041-9983-F75CE94FCD2B}">
      <dgm:prSet/>
      <dgm:spPr/>
      <dgm:t>
        <a:bodyPr/>
        <a:lstStyle/>
        <a:p>
          <a:endParaRPr lang="ru-RU" sz="3200"/>
        </a:p>
      </dgm:t>
    </dgm:pt>
    <dgm:pt modelId="{455FEDEB-89BE-D444-B223-B48B2DEC7799}">
      <dgm:prSet custT="1"/>
      <dgm:spPr/>
      <dgm:t>
        <a:bodyPr/>
        <a:lstStyle/>
        <a:p>
          <a:r>
            <a:rPr lang="ru-RU" sz="1000" noProof="1">
              <a:latin typeface="Times New Roman" pitchFamily="18" charset="0"/>
              <a:cs typeface="Times New Roman" pitchFamily="18" charset="0"/>
            </a:rPr>
            <a:t>нұсқама негізінде салық қызметі органдары лауазымды адамдарының салық салу объектісі және салық салумен байланысты объект болып табылатын мүлікті тексеруіне жол беру; </a:t>
          </a:r>
        </a:p>
      </dgm:t>
    </dgm:pt>
    <dgm:pt modelId="{7B6F65DA-8DEE-8740-A241-7F5EB094209F}" type="parTrans" cxnId="{B5076BAD-6560-A04D-9E7C-9E30A68BD2FA}">
      <dgm:prSet/>
      <dgm:spPr/>
      <dgm:t>
        <a:bodyPr/>
        <a:lstStyle/>
        <a:p>
          <a:endParaRPr lang="ru-RU" sz="3200"/>
        </a:p>
      </dgm:t>
    </dgm:pt>
    <dgm:pt modelId="{99A3EB47-300D-9241-BCA0-4D5C84D585E1}" type="sibTrans" cxnId="{B5076BAD-6560-A04D-9E7C-9E30A68BD2FA}">
      <dgm:prSet/>
      <dgm:spPr/>
      <dgm:t>
        <a:bodyPr/>
        <a:lstStyle/>
        <a:p>
          <a:endParaRPr lang="ru-RU" sz="3200"/>
        </a:p>
      </dgm:t>
    </dgm:pt>
    <dgm:pt modelId="{CAE0DFAF-705B-0341-9F6F-750FE7664DAD}">
      <dgm:prSet custT="1"/>
      <dgm:spPr/>
      <dgm:t>
        <a:bodyPr/>
        <a:lstStyle/>
        <a:p>
          <a:r>
            <a:rPr lang="ru-RU" sz="1000" noProof="1">
              <a:latin typeface="Times New Roman" pitchFamily="18" charset="0"/>
              <a:cs typeface="Times New Roman" pitchFamily="18" charset="0"/>
            </a:rPr>
            <a:t>салық есептілігі мен құжаттарды заңға сәйкес тәртіптен табыс ету; </a:t>
          </a:r>
        </a:p>
      </dgm:t>
    </dgm:pt>
    <dgm:pt modelId="{335CD631-7D65-534B-8354-F1F4DE384B2B}" type="parTrans" cxnId="{6BC0D63D-9914-234F-9112-95964D021B36}">
      <dgm:prSet/>
      <dgm:spPr/>
      <dgm:t>
        <a:bodyPr/>
        <a:lstStyle/>
        <a:p>
          <a:endParaRPr lang="ru-RU" sz="3200"/>
        </a:p>
      </dgm:t>
    </dgm:pt>
    <dgm:pt modelId="{3A3512E6-48AF-4044-BBB7-D3C66E20F02E}" type="sibTrans" cxnId="{6BC0D63D-9914-234F-9112-95964D021B36}">
      <dgm:prSet/>
      <dgm:spPr/>
      <dgm:t>
        <a:bodyPr/>
        <a:lstStyle/>
        <a:p>
          <a:endParaRPr lang="ru-RU" sz="3200"/>
        </a:p>
      </dgm:t>
    </dgm:pt>
    <dgm:pt modelId="{453CC632-733B-FC45-A67F-CD39D561E91F}" type="pres">
      <dgm:prSet presAssocID="{4A724146-40E2-0345-9DE7-247305C735C8}" presName="linear" presStyleCnt="0">
        <dgm:presLayoutVars>
          <dgm:dir/>
          <dgm:animLvl val="lvl"/>
          <dgm:resizeHandles val="exact"/>
        </dgm:presLayoutVars>
      </dgm:prSet>
      <dgm:spPr/>
      <dgm:t>
        <a:bodyPr/>
        <a:lstStyle/>
        <a:p>
          <a:endParaRPr lang="ru-RU"/>
        </a:p>
      </dgm:t>
    </dgm:pt>
    <dgm:pt modelId="{ECB15D4D-3346-0344-8C1F-30B26CB59BF0}" type="pres">
      <dgm:prSet presAssocID="{565A6F09-D244-A749-A6B5-D37A6F8FAC81}" presName="parentLin" presStyleCnt="0"/>
      <dgm:spPr/>
    </dgm:pt>
    <dgm:pt modelId="{8545674E-7783-014B-83D6-05F207A92357}" type="pres">
      <dgm:prSet presAssocID="{565A6F09-D244-A749-A6B5-D37A6F8FAC81}" presName="parentLeftMargin" presStyleLbl="node1" presStyleIdx="0" presStyleCnt="4"/>
      <dgm:spPr/>
      <dgm:t>
        <a:bodyPr/>
        <a:lstStyle/>
        <a:p>
          <a:endParaRPr lang="ru-RU"/>
        </a:p>
      </dgm:t>
    </dgm:pt>
    <dgm:pt modelId="{BADF17F6-AD6B-6741-A491-6A8D8AFFD31C}" type="pres">
      <dgm:prSet presAssocID="{565A6F09-D244-A749-A6B5-D37A6F8FAC81}" presName="parentText" presStyleLbl="node1" presStyleIdx="0" presStyleCnt="4">
        <dgm:presLayoutVars>
          <dgm:chMax val="0"/>
          <dgm:bulletEnabled val="1"/>
        </dgm:presLayoutVars>
      </dgm:prSet>
      <dgm:spPr/>
      <dgm:t>
        <a:bodyPr/>
        <a:lstStyle/>
        <a:p>
          <a:endParaRPr lang="ru-RU"/>
        </a:p>
      </dgm:t>
    </dgm:pt>
    <dgm:pt modelId="{5C96A2C0-B0D1-5D49-8E0A-14421B3BEDBA}" type="pres">
      <dgm:prSet presAssocID="{565A6F09-D244-A749-A6B5-D37A6F8FAC81}" presName="negativeSpace" presStyleCnt="0"/>
      <dgm:spPr/>
    </dgm:pt>
    <dgm:pt modelId="{AA4FFA8C-EC72-CC44-AF3E-8D11F78A33AB}" type="pres">
      <dgm:prSet presAssocID="{565A6F09-D244-A749-A6B5-D37A6F8FAC81}" presName="childText" presStyleLbl="conFgAcc1" presStyleIdx="0" presStyleCnt="4">
        <dgm:presLayoutVars>
          <dgm:bulletEnabled val="1"/>
        </dgm:presLayoutVars>
      </dgm:prSet>
      <dgm:spPr/>
    </dgm:pt>
    <dgm:pt modelId="{5A348618-16A4-D647-91A4-AF08A378B0A7}" type="pres">
      <dgm:prSet presAssocID="{F5B516B2-68E8-454F-BF19-6ED5C1729E60}" presName="spaceBetweenRectangles" presStyleCnt="0"/>
      <dgm:spPr/>
    </dgm:pt>
    <dgm:pt modelId="{56408C0F-A7F8-3E43-88C0-5E869C418F3B}" type="pres">
      <dgm:prSet presAssocID="{783F2CD7-C652-D740-B806-73E3AFE0E6BD}" presName="parentLin" presStyleCnt="0"/>
      <dgm:spPr/>
    </dgm:pt>
    <dgm:pt modelId="{8FAE489F-0A3A-7042-9F73-93703F032778}" type="pres">
      <dgm:prSet presAssocID="{783F2CD7-C652-D740-B806-73E3AFE0E6BD}" presName="parentLeftMargin" presStyleLbl="node1" presStyleIdx="0" presStyleCnt="4"/>
      <dgm:spPr/>
      <dgm:t>
        <a:bodyPr/>
        <a:lstStyle/>
        <a:p>
          <a:endParaRPr lang="ru-RU"/>
        </a:p>
      </dgm:t>
    </dgm:pt>
    <dgm:pt modelId="{A5F60BD4-847B-D640-BF2F-FA0F4281B099}" type="pres">
      <dgm:prSet presAssocID="{783F2CD7-C652-D740-B806-73E3AFE0E6BD}" presName="parentText" presStyleLbl="node1" presStyleIdx="1" presStyleCnt="4">
        <dgm:presLayoutVars>
          <dgm:chMax val="0"/>
          <dgm:bulletEnabled val="1"/>
        </dgm:presLayoutVars>
      </dgm:prSet>
      <dgm:spPr/>
      <dgm:t>
        <a:bodyPr/>
        <a:lstStyle/>
        <a:p>
          <a:endParaRPr lang="ru-RU"/>
        </a:p>
      </dgm:t>
    </dgm:pt>
    <dgm:pt modelId="{ECAE7B6E-33A6-5341-A305-D84CC88EA988}" type="pres">
      <dgm:prSet presAssocID="{783F2CD7-C652-D740-B806-73E3AFE0E6BD}" presName="negativeSpace" presStyleCnt="0"/>
      <dgm:spPr/>
    </dgm:pt>
    <dgm:pt modelId="{5206ABC1-E2E9-C04F-ABCD-E713C58A078E}" type="pres">
      <dgm:prSet presAssocID="{783F2CD7-C652-D740-B806-73E3AFE0E6BD}" presName="childText" presStyleLbl="conFgAcc1" presStyleIdx="1" presStyleCnt="4">
        <dgm:presLayoutVars>
          <dgm:bulletEnabled val="1"/>
        </dgm:presLayoutVars>
      </dgm:prSet>
      <dgm:spPr/>
    </dgm:pt>
    <dgm:pt modelId="{4C29F691-02EC-6C47-951C-7F0B1AFBEBF8}" type="pres">
      <dgm:prSet presAssocID="{28E87346-0310-DD4E-9631-E42180CCDD5F}" presName="spaceBetweenRectangles" presStyleCnt="0"/>
      <dgm:spPr/>
    </dgm:pt>
    <dgm:pt modelId="{756E6983-E5A2-1349-BC6F-E6B62A6673FD}" type="pres">
      <dgm:prSet presAssocID="{455FEDEB-89BE-D444-B223-B48B2DEC7799}" presName="parentLin" presStyleCnt="0"/>
      <dgm:spPr/>
    </dgm:pt>
    <dgm:pt modelId="{9B35FD03-0B40-9140-A068-27F22FCA1FD4}" type="pres">
      <dgm:prSet presAssocID="{455FEDEB-89BE-D444-B223-B48B2DEC7799}" presName="parentLeftMargin" presStyleLbl="node1" presStyleIdx="1" presStyleCnt="4"/>
      <dgm:spPr/>
      <dgm:t>
        <a:bodyPr/>
        <a:lstStyle/>
        <a:p>
          <a:endParaRPr lang="ru-RU"/>
        </a:p>
      </dgm:t>
    </dgm:pt>
    <dgm:pt modelId="{C1AA19F5-0C1B-1342-9069-5A195E61E823}" type="pres">
      <dgm:prSet presAssocID="{455FEDEB-89BE-D444-B223-B48B2DEC7799}" presName="parentText" presStyleLbl="node1" presStyleIdx="2" presStyleCnt="4">
        <dgm:presLayoutVars>
          <dgm:chMax val="0"/>
          <dgm:bulletEnabled val="1"/>
        </dgm:presLayoutVars>
      </dgm:prSet>
      <dgm:spPr/>
      <dgm:t>
        <a:bodyPr/>
        <a:lstStyle/>
        <a:p>
          <a:endParaRPr lang="ru-RU"/>
        </a:p>
      </dgm:t>
    </dgm:pt>
    <dgm:pt modelId="{1C1D0277-4371-B340-BDE9-45BAEF5C52EB}" type="pres">
      <dgm:prSet presAssocID="{455FEDEB-89BE-D444-B223-B48B2DEC7799}" presName="negativeSpace" presStyleCnt="0"/>
      <dgm:spPr/>
    </dgm:pt>
    <dgm:pt modelId="{11C0C0A2-B947-4B4B-A7B4-0E352DE16292}" type="pres">
      <dgm:prSet presAssocID="{455FEDEB-89BE-D444-B223-B48B2DEC7799}" presName="childText" presStyleLbl="conFgAcc1" presStyleIdx="2" presStyleCnt="4">
        <dgm:presLayoutVars>
          <dgm:bulletEnabled val="1"/>
        </dgm:presLayoutVars>
      </dgm:prSet>
      <dgm:spPr/>
    </dgm:pt>
    <dgm:pt modelId="{BE150CD3-9F73-8F43-8FAD-AC87A9C7AD4F}" type="pres">
      <dgm:prSet presAssocID="{99A3EB47-300D-9241-BCA0-4D5C84D585E1}" presName="spaceBetweenRectangles" presStyleCnt="0"/>
      <dgm:spPr/>
    </dgm:pt>
    <dgm:pt modelId="{17DE79FF-2BBD-4D49-84A7-37B9F42361F3}" type="pres">
      <dgm:prSet presAssocID="{CAE0DFAF-705B-0341-9F6F-750FE7664DAD}" presName="parentLin" presStyleCnt="0"/>
      <dgm:spPr/>
    </dgm:pt>
    <dgm:pt modelId="{51819D51-C895-2D4C-A885-44D2CC17D30F}" type="pres">
      <dgm:prSet presAssocID="{CAE0DFAF-705B-0341-9F6F-750FE7664DAD}" presName="parentLeftMargin" presStyleLbl="node1" presStyleIdx="2" presStyleCnt="4"/>
      <dgm:spPr/>
      <dgm:t>
        <a:bodyPr/>
        <a:lstStyle/>
        <a:p>
          <a:endParaRPr lang="ru-RU"/>
        </a:p>
      </dgm:t>
    </dgm:pt>
    <dgm:pt modelId="{275B5415-8515-9B4C-8537-1EA0490B86AA}" type="pres">
      <dgm:prSet presAssocID="{CAE0DFAF-705B-0341-9F6F-750FE7664DAD}" presName="parentText" presStyleLbl="node1" presStyleIdx="3" presStyleCnt="4">
        <dgm:presLayoutVars>
          <dgm:chMax val="0"/>
          <dgm:bulletEnabled val="1"/>
        </dgm:presLayoutVars>
      </dgm:prSet>
      <dgm:spPr/>
      <dgm:t>
        <a:bodyPr/>
        <a:lstStyle/>
        <a:p>
          <a:endParaRPr lang="ru-RU"/>
        </a:p>
      </dgm:t>
    </dgm:pt>
    <dgm:pt modelId="{64AC8D83-A3A0-044E-B457-C484F060213D}" type="pres">
      <dgm:prSet presAssocID="{CAE0DFAF-705B-0341-9F6F-750FE7664DAD}" presName="negativeSpace" presStyleCnt="0"/>
      <dgm:spPr/>
    </dgm:pt>
    <dgm:pt modelId="{E7832278-7EAD-2C4B-B86D-0852975F7AA7}" type="pres">
      <dgm:prSet presAssocID="{CAE0DFAF-705B-0341-9F6F-750FE7664DAD}" presName="childText" presStyleLbl="conFgAcc1" presStyleIdx="3" presStyleCnt="4">
        <dgm:presLayoutVars>
          <dgm:bulletEnabled val="1"/>
        </dgm:presLayoutVars>
      </dgm:prSet>
      <dgm:spPr/>
    </dgm:pt>
  </dgm:ptLst>
  <dgm:cxnLst>
    <dgm:cxn modelId="{B5076BAD-6560-A04D-9E7C-9E30A68BD2FA}" srcId="{4A724146-40E2-0345-9DE7-247305C735C8}" destId="{455FEDEB-89BE-D444-B223-B48B2DEC7799}" srcOrd="2" destOrd="0" parTransId="{7B6F65DA-8DEE-8740-A241-7F5EB094209F}" sibTransId="{99A3EB47-300D-9241-BCA0-4D5C84D585E1}"/>
    <dgm:cxn modelId="{F55CC1CE-0173-E14A-B5C4-E3B72FC54D7D}" type="presOf" srcId="{CAE0DFAF-705B-0341-9F6F-750FE7664DAD}" destId="{51819D51-C895-2D4C-A885-44D2CC17D30F}" srcOrd="0" destOrd="0" presId="urn:microsoft.com/office/officeart/2005/8/layout/list1"/>
    <dgm:cxn modelId="{A496FAD9-D352-C24D-B797-DCBB918AF446}" type="presOf" srcId="{455FEDEB-89BE-D444-B223-B48B2DEC7799}" destId="{C1AA19F5-0C1B-1342-9069-5A195E61E823}" srcOrd="1" destOrd="0" presId="urn:microsoft.com/office/officeart/2005/8/layout/list1"/>
    <dgm:cxn modelId="{BD95B9C7-C6E0-2E4E-9D0F-23D86D9C6C16}" srcId="{4A724146-40E2-0345-9DE7-247305C735C8}" destId="{565A6F09-D244-A749-A6B5-D37A6F8FAC81}" srcOrd="0" destOrd="0" parTransId="{F4F75EB7-217D-E54B-8441-97A874E065B8}" sibTransId="{F5B516B2-68E8-454F-BF19-6ED5C1729E60}"/>
    <dgm:cxn modelId="{2CEA9367-ED72-8E4F-AB08-B5F23A1A2E42}" type="presOf" srcId="{565A6F09-D244-A749-A6B5-D37A6F8FAC81}" destId="{BADF17F6-AD6B-6741-A491-6A8D8AFFD31C}" srcOrd="1" destOrd="0" presId="urn:microsoft.com/office/officeart/2005/8/layout/list1"/>
    <dgm:cxn modelId="{94F23FA1-327B-B041-9983-F75CE94FCD2B}" srcId="{4A724146-40E2-0345-9DE7-247305C735C8}" destId="{783F2CD7-C652-D740-B806-73E3AFE0E6BD}" srcOrd="1" destOrd="0" parTransId="{62C6A519-1A69-5E44-8DF5-19D2F13817F2}" sibTransId="{28E87346-0310-DD4E-9631-E42180CCDD5F}"/>
    <dgm:cxn modelId="{B72025EF-9338-CF45-B974-8C23A4EADB8E}" type="presOf" srcId="{CAE0DFAF-705B-0341-9F6F-750FE7664DAD}" destId="{275B5415-8515-9B4C-8537-1EA0490B86AA}" srcOrd="1" destOrd="0" presId="urn:microsoft.com/office/officeart/2005/8/layout/list1"/>
    <dgm:cxn modelId="{B898485C-526D-D14C-8776-AC10A93BA7EB}" type="presOf" srcId="{783F2CD7-C652-D740-B806-73E3AFE0E6BD}" destId="{A5F60BD4-847B-D640-BF2F-FA0F4281B099}" srcOrd="1" destOrd="0" presId="urn:microsoft.com/office/officeart/2005/8/layout/list1"/>
    <dgm:cxn modelId="{ADF9E70D-749E-0844-AB92-79184EFB5940}" type="presOf" srcId="{565A6F09-D244-A749-A6B5-D37A6F8FAC81}" destId="{8545674E-7783-014B-83D6-05F207A92357}" srcOrd="0" destOrd="0" presId="urn:microsoft.com/office/officeart/2005/8/layout/list1"/>
    <dgm:cxn modelId="{B5402A92-62FB-A441-94ED-16904CB46969}" type="presOf" srcId="{783F2CD7-C652-D740-B806-73E3AFE0E6BD}" destId="{8FAE489F-0A3A-7042-9F73-93703F032778}" srcOrd="0" destOrd="0" presId="urn:microsoft.com/office/officeart/2005/8/layout/list1"/>
    <dgm:cxn modelId="{6BC0D63D-9914-234F-9112-95964D021B36}" srcId="{4A724146-40E2-0345-9DE7-247305C735C8}" destId="{CAE0DFAF-705B-0341-9F6F-750FE7664DAD}" srcOrd="3" destOrd="0" parTransId="{335CD631-7D65-534B-8354-F1F4DE384B2B}" sibTransId="{3A3512E6-48AF-4044-BBB7-D3C66E20F02E}"/>
    <dgm:cxn modelId="{36504B64-A293-0E47-AC9D-919C9CB0AE42}" type="presOf" srcId="{4A724146-40E2-0345-9DE7-247305C735C8}" destId="{453CC632-733B-FC45-A67F-CD39D561E91F}" srcOrd="0" destOrd="0" presId="urn:microsoft.com/office/officeart/2005/8/layout/list1"/>
    <dgm:cxn modelId="{1112D565-9D75-2B49-8C16-5EB8FE6B766D}" type="presOf" srcId="{455FEDEB-89BE-D444-B223-B48B2DEC7799}" destId="{9B35FD03-0B40-9140-A068-27F22FCA1FD4}" srcOrd="0" destOrd="0" presId="urn:microsoft.com/office/officeart/2005/8/layout/list1"/>
    <dgm:cxn modelId="{A1D950DD-DEC2-ED4B-8B29-A3DC120B4A30}" type="presParOf" srcId="{453CC632-733B-FC45-A67F-CD39D561E91F}" destId="{ECB15D4D-3346-0344-8C1F-30B26CB59BF0}" srcOrd="0" destOrd="0" presId="urn:microsoft.com/office/officeart/2005/8/layout/list1"/>
    <dgm:cxn modelId="{7414FF28-6722-7845-9D2F-0032B74D83FB}" type="presParOf" srcId="{ECB15D4D-3346-0344-8C1F-30B26CB59BF0}" destId="{8545674E-7783-014B-83D6-05F207A92357}" srcOrd="0" destOrd="0" presId="urn:microsoft.com/office/officeart/2005/8/layout/list1"/>
    <dgm:cxn modelId="{4C7B2FC0-7029-D344-8820-29E188B57C6E}" type="presParOf" srcId="{ECB15D4D-3346-0344-8C1F-30B26CB59BF0}" destId="{BADF17F6-AD6B-6741-A491-6A8D8AFFD31C}" srcOrd="1" destOrd="0" presId="urn:microsoft.com/office/officeart/2005/8/layout/list1"/>
    <dgm:cxn modelId="{FBE4EEF3-8B05-B544-8418-CBBB75E6129E}" type="presParOf" srcId="{453CC632-733B-FC45-A67F-CD39D561E91F}" destId="{5C96A2C0-B0D1-5D49-8E0A-14421B3BEDBA}" srcOrd="1" destOrd="0" presId="urn:microsoft.com/office/officeart/2005/8/layout/list1"/>
    <dgm:cxn modelId="{D19BA216-3454-1546-B2AC-04DA7721FC0A}" type="presParOf" srcId="{453CC632-733B-FC45-A67F-CD39D561E91F}" destId="{AA4FFA8C-EC72-CC44-AF3E-8D11F78A33AB}" srcOrd="2" destOrd="0" presId="urn:microsoft.com/office/officeart/2005/8/layout/list1"/>
    <dgm:cxn modelId="{CB6A633E-34AC-9842-9DA4-CAAB57168F48}" type="presParOf" srcId="{453CC632-733B-FC45-A67F-CD39D561E91F}" destId="{5A348618-16A4-D647-91A4-AF08A378B0A7}" srcOrd="3" destOrd="0" presId="urn:microsoft.com/office/officeart/2005/8/layout/list1"/>
    <dgm:cxn modelId="{0C0C92FF-692E-9742-B7C6-612D1382D365}" type="presParOf" srcId="{453CC632-733B-FC45-A67F-CD39D561E91F}" destId="{56408C0F-A7F8-3E43-88C0-5E869C418F3B}" srcOrd="4" destOrd="0" presId="urn:microsoft.com/office/officeart/2005/8/layout/list1"/>
    <dgm:cxn modelId="{57DE16B4-7594-A54D-848D-79455F9034CA}" type="presParOf" srcId="{56408C0F-A7F8-3E43-88C0-5E869C418F3B}" destId="{8FAE489F-0A3A-7042-9F73-93703F032778}" srcOrd="0" destOrd="0" presId="urn:microsoft.com/office/officeart/2005/8/layout/list1"/>
    <dgm:cxn modelId="{00B80A71-1BA2-C441-A25C-E23543D05A09}" type="presParOf" srcId="{56408C0F-A7F8-3E43-88C0-5E869C418F3B}" destId="{A5F60BD4-847B-D640-BF2F-FA0F4281B099}" srcOrd="1" destOrd="0" presId="urn:microsoft.com/office/officeart/2005/8/layout/list1"/>
    <dgm:cxn modelId="{E5493BF6-878E-3D4C-A1B3-57BFFDA4C57C}" type="presParOf" srcId="{453CC632-733B-FC45-A67F-CD39D561E91F}" destId="{ECAE7B6E-33A6-5341-A305-D84CC88EA988}" srcOrd="5" destOrd="0" presId="urn:microsoft.com/office/officeart/2005/8/layout/list1"/>
    <dgm:cxn modelId="{EC6643CD-6261-C348-ADBF-77040B37D217}" type="presParOf" srcId="{453CC632-733B-FC45-A67F-CD39D561E91F}" destId="{5206ABC1-E2E9-C04F-ABCD-E713C58A078E}" srcOrd="6" destOrd="0" presId="urn:microsoft.com/office/officeart/2005/8/layout/list1"/>
    <dgm:cxn modelId="{0D3FAE40-6AD2-EE4F-95EE-DA301F3ECA64}" type="presParOf" srcId="{453CC632-733B-FC45-A67F-CD39D561E91F}" destId="{4C29F691-02EC-6C47-951C-7F0B1AFBEBF8}" srcOrd="7" destOrd="0" presId="urn:microsoft.com/office/officeart/2005/8/layout/list1"/>
    <dgm:cxn modelId="{F30923BA-3313-454A-BD1C-D3F84C1DB354}" type="presParOf" srcId="{453CC632-733B-FC45-A67F-CD39D561E91F}" destId="{756E6983-E5A2-1349-BC6F-E6B62A6673FD}" srcOrd="8" destOrd="0" presId="urn:microsoft.com/office/officeart/2005/8/layout/list1"/>
    <dgm:cxn modelId="{DDFF33E0-CA23-F94C-B980-C3DBFBDDBF89}" type="presParOf" srcId="{756E6983-E5A2-1349-BC6F-E6B62A6673FD}" destId="{9B35FD03-0B40-9140-A068-27F22FCA1FD4}" srcOrd="0" destOrd="0" presId="urn:microsoft.com/office/officeart/2005/8/layout/list1"/>
    <dgm:cxn modelId="{3D2BC344-067A-774F-844A-5CA9B0A399A7}" type="presParOf" srcId="{756E6983-E5A2-1349-BC6F-E6B62A6673FD}" destId="{C1AA19F5-0C1B-1342-9069-5A195E61E823}" srcOrd="1" destOrd="0" presId="urn:microsoft.com/office/officeart/2005/8/layout/list1"/>
    <dgm:cxn modelId="{B0FDC2E7-2098-0740-B93A-D3165A7689EB}" type="presParOf" srcId="{453CC632-733B-FC45-A67F-CD39D561E91F}" destId="{1C1D0277-4371-B340-BDE9-45BAEF5C52EB}" srcOrd="9" destOrd="0" presId="urn:microsoft.com/office/officeart/2005/8/layout/list1"/>
    <dgm:cxn modelId="{6CEF6957-DBF9-4E47-816C-6F7E42CF95CB}" type="presParOf" srcId="{453CC632-733B-FC45-A67F-CD39D561E91F}" destId="{11C0C0A2-B947-4B4B-A7B4-0E352DE16292}" srcOrd="10" destOrd="0" presId="urn:microsoft.com/office/officeart/2005/8/layout/list1"/>
    <dgm:cxn modelId="{DD25C73F-06CA-E144-9247-F149A6B5238F}" type="presParOf" srcId="{453CC632-733B-FC45-A67F-CD39D561E91F}" destId="{BE150CD3-9F73-8F43-8FAD-AC87A9C7AD4F}" srcOrd="11" destOrd="0" presId="urn:microsoft.com/office/officeart/2005/8/layout/list1"/>
    <dgm:cxn modelId="{8F90F0B5-F8E4-134A-B576-4A0DD8D8C45B}" type="presParOf" srcId="{453CC632-733B-FC45-A67F-CD39D561E91F}" destId="{17DE79FF-2BBD-4D49-84A7-37B9F42361F3}" srcOrd="12" destOrd="0" presId="urn:microsoft.com/office/officeart/2005/8/layout/list1"/>
    <dgm:cxn modelId="{43496944-BAAD-E34B-96EA-CB53BFFBADBD}" type="presParOf" srcId="{17DE79FF-2BBD-4D49-84A7-37B9F42361F3}" destId="{51819D51-C895-2D4C-A885-44D2CC17D30F}" srcOrd="0" destOrd="0" presId="urn:microsoft.com/office/officeart/2005/8/layout/list1"/>
    <dgm:cxn modelId="{BD9BE35B-24E7-5B40-91F0-D9D1577F4980}" type="presParOf" srcId="{17DE79FF-2BBD-4D49-84A7-37B9F42361F3}" destId="{275B5415-8515-9B4C-8537-1EA0490B86AA}" srcOrd="1" destOrd="0" presId="urn:microsoft.com/office/officeart/2005/8/layout/list1"/>
    <dgm:cxn modelId="{9BC4045E-911A-DB4F-A111-2D3AFE8655CF}" type="presParOf" srcId="{453CC632-733B-FC45-A67F-CD39D561E91F}" destId="{64AC8D83-A3A0-044E-B457-C484F060213D}" srcOrd="13" destOrd="0" presId="urn:microsoft.com/office/officeart/2005/8/layout/list1"/>
    <dgm:cxn modelId="{27871CFA-3B27-634C-8136-9B252DFBBCF3}" type="presParOf" srcId="{453CC632-733B-FC45-A67F-CD39D561E91F}" destId="{E7832278-7EAD-2C4B-B86D-0852975F7AA7}"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12C04D8-9948-AA48-AE57-CABC492648F6}" type="doc">
      <dgm:prSet loTypeId="urn:microsoft.com/office/officeart/2005/8/layout/list1" loCatId="" qsTypeId="urn:microsoft.com/office/officeart/2005/8/quickstyle/simple1" qsCatId="simple" csTypeId="urn:microsoft.com/office/officeart/2005/8/colors/accent1_1" csCatId="accent1" phldr="1"/>
      <dgm:spPr/>
      <dgm:t>
        <a:bodyPr/>
        <a:lstStyle/>
        <a:p>
          <a:endParaRPr lang="ru-RU"/>
        </a:p>
      </dgm:t>
    </dgm:pt>
    <dgm:pt modelId="{0CC23C5F-7C73-FD47-94E8-439AFACB9C1A}">
      <dgm:prSet phldrT="[Текст]" custT="1"/>
      <dgm:spPr/>
      <dgm:t>
        <a:bodyPr/>
        <a:lstStyle/>
        <a:p>
          <a:r>
            <a:rPr lang="kk-KZ" sz="1400" dirty="0">
              <a:latin typeface="Times New Roman" pitchFamily="18" charset="0"/>
              <a:cs typeface="Times New Roman" pitchFamily="18" charset="0"/>
            </a:rPr>
            <a:t>салықтық есептеулер;</a:t>
          </a:r>
          <a:endParaRPr lang="ru-RU" sz="1400" dirty="0"/>
        </a:p>
      </dgm:t>
    </dgm:pt>
    <dgm:pt modelId="{5978CCB7-2AB1-5A47-A022-8DFF207D8ED0}" type="parTrans" cxnId="{E5169566-9C2F-E942-B610-215294BB67D6}">
      <dgm:prSet/>
      <dgm:spPr/>
      <dgm:t>
        <a:bodyPr/>
        <a:lstStyle/>
        <a:p>
          <a:endParaRPr lang="ru-RU" sz="3600"/>
        </a:p>
      </dgm:t>
    </dgm:pt>
    <dgm:pt modelId="{5B56BB54-1164-474C-B598-1DF840EDD928}" type="sibTrans" cxnId="{E5169566-9C2F-E942-B610-215294BB67D6}">
      <dgm:prSet/>
      <dgm:spPr/>
      <dgm:t>
        <a:bodyPr/>
        <a:lstStyle/>
        <a:p>
          <a:endParaRPr lang="ru-RU" sz="3600"/>
        </a:p>
      </dgm:t>
    </dgm:pt>
    <dgm:pt modelId="{7B47564C-F74A-F94F-9663-0F482B27D510}">
      <dgm:prSet custT="1"/>
      <dgm:spPr/>
      <dgm:t>
        <a:bodyPr/>
        <a:lstStyle/>
        <a:p>
          <a:r>
            <a:rPr lang="kk-KZ" sz="1400" dirty="0">
              <a:latin typeface="Times New Roman" pitchFamily="18" charset="0"/>
              <a:cs typeface="Times New Roman" pitchFamily="18" charset="0"/>
            </a:rPr>
            <a:t>салықтық есептеулердің көрсеткіштерін растайтын  құжаттама;</a:t>
          </a:r>
          <a:endParaRPr lang="ru-RU" sz="1400" dirty="0">
            <a:latin typeface="Times New Roman" pitchFamily="18" charset="0"/>
            <a:cs typeface="Times New Roman" pitchFamily="18" charset="0"/>
          </a:endParaRPr>
        </a:p>
      </dgm:t>
    </dgm:pt>
    <dgm:pt modelId="{A15BEFFA-33F9-514A-9FFF-CCC7B2AFCABF}" type="parTrans" cxnId="{35F11438-3780-E14F-8573-C5AC5F48535C}">
      <dgm:prSet/>
      <dgm:spPr/>
      <dgm:t>
        <a:bodyPr/>
        <a:lstStyle/>
        <a:p>
          <a:endParaRPr lang="ru-RU" sz="3600"/>
        </a:p>
      </dgm:t>
    </dgm:pt>
    <dgm:pt modelId="{F2996BC6-AFCD-D349-8061-0FFE7FD3CA50}" type="sibTrans" cxnId="{35F11438-3780-E14F-8573-C5AC5F48535C}">
      <dgm:prSet/>
      <dgm:spPr/>
      <dgm:t>
        <a:bodyPr/>
        <a:lstStyle/>
        <a:p>
          <a:endParaRPr lang="ru-RU" sz="3600"/>
        </a:p>
      </dgm:t>
    </dgm:pt>
    <dgm:pt modelId="{4AC10145-543D-6D46-9166-8BBBC9D12713}">
      <dgm:prSet custT="1"/>
      <dgm:spPr/>
      <dgm:t>
        <a:bodyPr/>
        <a:lstStyle/>
        <a:p>
          <a:r>
            <a:rPr lang="kk-KZ" sz="1400" dirty="0">
              <a:latin typeface="Times New Roman" pitchFamily="18" charset="0"/>
              <a:cs typeface="Times New Roman" pitchFamily="18" charset="0"/>
            </a:rPr>
            <a:t>салықтық регистрлары.</a:t>
          </a:r>
          <a:endParaRPr lang="ru-RU" sz="1400" dirty="0">
            <a:latin typeface="Times New Roman" pitchFamily="18" charset="0"/>
            <a:cs typeface="Times New Roman" pitchFamily="18" charset="0"/>
          </a:endParaRPr>
        </a:p>
      </dgm:t>
    </dgm:pt>
    <dgm:pt modelId="{EBCD5B41-6794-9E49-BE9B-EA28B5D06331}" type="parTrans" cxnId="{25664862-9D8C-CF40-AF5F-49E85BFBAD02}">
      <dgm:prSet/>
      <dgm:spPr/>
      <dgm:t>
        <a:bodyPr/>
        <a:lstStyle/>
        <a:p>
          <a:endParaRPr lang="ru-RU" sz="3600"/>
        </a:p>
      </dgm:t>
    </dgm:pt>
    <dgm:pt modelId="{EBF68B47-AFF5-6140-B488-3419595ADCB0}" type="sibTrans" cxnId="{25664862-9D8C-CF40-AF5F-49E85BFBAD02}">
      <dgm:prSet/>
      <dgm:spPr/>
      <dgm:t>
        <a:bodyPr/>
        <a:lstStyle/>
        <a:p>
          <a:endParaRPr lang="ru-RU" sz="3600"/>
        </a:p>
      </dgm:t>
    </dgm:pt>
    <dgm:pt modelId="{86897225-C6A3-434B-B8BF-28A7927BCA2A}">
      <dgm:prSet custT="1"/>
      <dgm:spPr/>
      <dgm:t>
        <a:bodyPr/>
        <a:lstStyle/>
        <a:p>
          <a:r>
            <a:rPr lang="kk-KZ" sz="1200" dirty="0">
              <a:latin typeface="Times New Roman" pitchFamily="18" charset="0"/>
              <a:cs typeface="Times New Roman" pitchFamily="18" charset="0"/>
            </a:rPr>
            <a:t>Салықтық  құжаттамалардың ерекшелігі болып, оның құрамында  арнайы «салықтық» бастапқы құжаттар жоқ, өйткені салықтық есепті жүргізудің негізі болып, шаруашылық операциялардың жасалғандығын  бекітетін бастапқы есепті-бухгалтерлік құжаттар табылады.</a:t>
          </a:r>
          <a:endParaRPr lang="ru-RU" sz="1200" dirty="0">
            <a:latin typeface="Times New Roman" pitchFamily="18" charset="0"/>
            <a:cs typeface="Times New Roman" pitchFamily="18" charset="0"/>
          </a:endParaRPr>
        </a:p>
      </dgm:t>
    </dgm:pt>
    <dgm:pt modelId="{46E27784-CD9E-9440-B879-6CC395DE8F22}" type="parTrans" cxnId="{E0DC0CDB-3367-ED46-818F-914E200895C2}">
      <dgm:prSet/>
      <dgm:spPr/>
      <dgm:t>
        <a:bodyPr/>
        <a:lstStyle/>
        <a:p>
          <a:endParaRPr lang="ru-RU" sz="3600"/>
        </a:p>
      </dgm:t>
    </dgm:pt>
    <dgm:pt modelId="{4B78FDF8-495D-AE47-B8B8-5299840B7633}" type="sibTrans" cxnId="{E0DC0CDB-3367-ED46-818F-914E200895C2}">
      <dgm:prSet/>
      <dgm:spPr/>
      <dgm:t>
        <a:bodyPr/>
        <a:lstStyle/>
        <a:p>
          <a:endParaRPr lang="ru-RU" sz="3600"/>
        </a:p>
      </dgm:t>
    </dgm:pt>
    <dgm:pt modelId="{0FA3DF6E-D527-FB4F-AD03-3B511381DD71}" type="pres">
      <dgm:prSet presAssocID="{012C04D8-9948-AA48-AE57-CABC492648F6}" presName="linear" presStyleCnt="0">
        <dgm:presLayoutVars>
          <dgm:dir/>
          <dgm:animLvl val="lvl"/>
          <dgm:resizeHandles val="exact"/>
        </dgm:presLayoutVars>
      </dgm:prSet>
      <dgm:spPr/>
      <dgm:t>
        <a:bodyPr/>
        <a:lstStyle/>
        <a:p>
          <a:endParaRPr lang="ru-RU"/>
        </a:p>
      </dgm:t>
    </dgm:pt>
    <dgm:pt modelId="{455A52AA-AD2B-7C41-BCE0-C30ED1338BF7}" type="pres">
      <dgm:prSet presAssocID="{0CC23C5F-7C73-FD47-94E8-439AFACB9C1A}" presName="parentLin" presStyleCnt="0"/>
      <dgm:spPr/>
    </dgm:pt>
    <dgm:pt modelId="{3FFD5BE5-2443-614D-AA20-3216DD05E80E}" type="pres">
      <dgm:prSet presAssocID="{0CC23C5F-7C73-FD47-94E8-439AFACB9C1A}" presName="parentLeftMargin" presStyleLbl="node1" presStyleIdx="0" presStyleCnt="4"/>
      <dgm:spPr/>
      <dgm:t>
        <a:bodyPr/>
        <a:lstStyle/>
        <a:p>
          <a:endParaRPr lang="ru-RU"/>
        </a:p>
      </dgm:t>
    </dgm:pt>
    <dgm:pt modelId="{0B39D4C7-9E29-C94D-B4A4-AA00E5F984A3}" type="pres">
      <dgm:prSet presAssocID="{0CC23C5F-7C73-FD47-94E8-439AFACB9C1A}" presName="parentText" presStyleLbl="node1" presStyleIdx="0" presStyleCnt="4">
        <dgm:presLayoutVars>
          <dgm:chMax val="0"/>
          <dgm:bulletEnabled val="1"/>
        </dgm:presLayoutVars>
      </dgm:prSet>
      <dgm:spPr/>
      <dgm:t>
        <a:bodyPr/>
        <a:lstStyle/>
        <a:p>
          <a:endParaRPr lang="ru-RU"/>
        </a:p>
      </dgm:t>
    </dgm:pt>
    <dgm:pt modelId="{98B10A0D-9169-DF49-BB1A-DAC4DF545598}" type="pres">
      <dgm:prSet presAssocID="{0CC23C5F-7C73-FD47-94E8-439AFACB9C1A}" presName="negativeSpace" presStyleCnt="0"/>
      <dgm:spPr/>
    </dgm:pt>
    <dgm:pt modelId="{2053209C-393F-A94B-973C-B04FD93550F3}" type="pres">
      <dgm:prSet presAssocID="{0CC23C5F-7C73-FD47-94E8-439AFACB9C1A}" presName="childText" presStyleLbl="conFgAcc1" presStyleIdx="0" presStyleCnt="4" custLinFactNeighborX="-290" custLinFactNeighborY="-45889">
        <dgm:presLayoutVars>
          <dgm:bulletEnabled val="1"/>
        </dgm:presLayoutVars>
      </dgm:prSet>
      <dgm:spPr/>
    </dgm:pt>
    <dgm:pt modelId="{01C44EE8-E385-7F43-AD41-49889C313DF4}" type="pres">
      <dgm:prSet presAssocID="{5B56BB54-1164-474C-B598-1DF840EDD928}" presName="spaceBetweenRectangles" presStyleCnt="0"/>
      <dgm:spPr/>
    </dgm:pt>
    <dgm:pt modelId="{CAFB9570-1C7D-A247-85E1-7A2ED34393AE}" type="pres">
      <dgm:prSet presAssocID="{7B47564C-F74A-F94F-9663-0F482B27D510}" presName="parentLin" presStyleCnt="0"/>
      <dgm:spPr/>
    </dgm:pt>
    <dgm:pt modelId="{0D36BAAF-C995-6141-8661-12BD03EB43FC}" type="pres">
      <dgm:prSet presAssocID="{7B47564C-F74A-F94F-9663-0F482B27D510}" presName="parentLeftMargin" presStyleLbl="node1" presStyleIdx="0" presStyleCnt="4"/>
      <dgm:spPr/>
      <dgm:t>
        <a:bodyPr/>
        <a:lstStyle/>
        <a:p>
          <a:endParaRPr lang="ru-RU"/>
        </a:p>
      </dgm:t>
    </dgm:pt>
    <dgm:pt modelId="{9F6A1958-C915-FE40-AB51-1D2AD36B466C}" type="pres">
      <dgm:prSet presAssocID="{7B47564C-F74A-F94F-9663-0F482B27D510}" presName="parentText" presStyleLbl="node1" presStyleIdx="1" presStyleCnt="4">
        <dgm:presLayoutVars>
          <dgm:chMax val="0"/>
          <dgm:bulletEnabled val="1"/>
        </dgm:presLayoutVars>
      </dgm:prSet>
      <dgm:spPr/>
      <dgm:t>
        <a:bodyPr/>
        <a:lstStyle/>
        <a:p>
          <a:endParaRPr lang="ru-RU"/>
        </a:p>
      </dgm:t>
    </dgm:pt>
    <dgm:pt modelId="{D1E2ADA2-F269-074D-868B-9548AEC6195B}" type="pres">
      <dgm:prSet presAssocID="{7B47564C-F74A-F94F-9663-0F482B27D510}" presName="negativeSpace" presStyleCnt="0"/>
      <dgm:spPr/>
    </dgm:pt>
    <dgm:pt modelId="{FAC1DBA1-6FE0-ED47-9E6B-C1BF14C48791}" type="pres">
      <dgm:prSet presAssocID="{7B47564C-F74A-F94F-9663-0F482B27D510}" presName="childText" presStyleLbl="conFgAcc1" presStyleIdx="1" presStyleCnt="4">
        <dgm:presLayoutVars>
          <dgm:bulletEnabled val="1"/>
        </dgm:presLayoutVars>
      </dgm:prSet>
      <dgm:spPr/>
    </dgm:pt>
    <dgm:pt modelId="{E9FB3C96-B56A-1949-8E9B-794C4E91D021}" type="pres">
      <dgm:prSet presAssocID="{F2996BC6-AFCD-D349-8061-0FFE7FD3CA50}" presName="spaceBetweenRectangles" presStyleCnt="0"/>
      <dgm:spPr/>
    </dgm:pt>
    <dgm:pt modelId="{84B609B1-AE4D-124B-91B0-E3B566190A36}" type="pres">
      <dgm:prSet presAssocID="{4AC10145-543D-6D46-9166-8BBBC9D12713}" presName="parentLin" presStyleCnt="0"/>
      <dgm:spPr/>
    </dgm:pt>
    <dgm:pt modelId="{8F149BE9-1390-C944-96FF-80E830168E84}" type="pres">
      <dgm:prSet presAssocID="{4AC10145-543D-6D46-9166-8BBBC9D12713}" presName="parentLeftMargin" presStyleLbl="node1" presStyleIdx="1" presStyleCnt="4"/>
      <dgm:spPr/>
      <dgm:t>
        <a:bodyPr/>
        <a:lstStyle/>
        <a:p>
          <a:endParaRPr lang="ru-RU"/>
        </a:p>
      </dgm:t>
    </dgm:pt>
    <dgm:pt modelId="{FFDDB753-790A-0643-B0DE-E929F9F353C4}" type="pres">
      <dgm:prSet presAssocID="{4AC10145-543D-6D46-9166-8BBBC9D12713}" presName="parentText" presStyleLbl="node1" presStyleIdx="2" presStyleCnt="4">
        <dgm:presLayoutVars>
          <dgm:chMax val="0"/>
          <dgm:bulletEnabled val="1"/>
        </dgm:presLayoutVars>
      </dgm:prSet>
      <dgm:spPr/>
      <dgm:t>
        <a:bodyPr/>
        <a:lstStyle/>
        <a:p>
          <a:endParaRPr lang="ru-RU"/>
        </a:p>
      </dgm:t>
    </dgm:pt>
    <dgm:pt modelId="{DDAF1854-8626-B649-887D-0F24A536F139}" type="pres">
      <dgm:prSet presAssocID="{4AC10145-543D-6D46-9166-8BBBC9D12713}" presName="negativeSpace" presStyleCnt="0"/>
      <dgm:spPr/>
    </dgm:pt>
    <dgm:pt modelId="{C530C5FA-EDA2-1B47-AA83-2AFA93F5E241}" type="pres">
      <dgm:prSet presAssocID="{4AC10145-543D-6D46-9166-8BBBC9D12713}" presName="childText" presStyleLbl="conFgAcc1" presStyleIdx="2" presStyleCnt="4">
        <dgm:presLayoutVars>
          <dgm:bulletEnabled val="1"/>
        </dgm:presLayoutVars>
      </dgm:prSet>
      <dgm:spPr/>
    </dgm:pt>
    <dgm:pt modelId="{15B546A8-3DA9-B94D-849A-020C736A7932}" type="pres">
      <dgm:prSet presAssocID="{EBF68B47-AFF5-6140-B488-3419595ADCB0}" presName="spaceBetweenRectangles" presStyleCnt="0"/>
      <dgm:spPr/>
    </dgm:pt>
    <dgm:pt modelId="{1AE12D1D-C684-4443-BC84-1A1588FCA1F2}" type="pres">
      <dgm:prSet presAssocID="{86897225-C6A3-434B-B8BF-28A7927BCA2A}" presName="parentLin" presStyleCnt="0"/>
      <dgm:spPr/>
    </dgm:pt>
    <dgm:pt modelId="{97D1F0D9-54BA-D24C-8D8E-A2498CA65C20}" type="pres">
      <dgm:prSet presAssocID="{86897225-C6A3-434B-B8BF-28A7927BCA2A}" presName="parentLeftMargin" presStyleLbl="node1" presStyleIdx="2" presStyleCnt="4"/>
      <dgm:spPr/>
      <dgm:t>
        <a:bodyPr/>
        <a:lstStyle/>
        <a:p>
          <a:endParaRPr lang="ru-RU"/>
        </a:p>
      </dgm:t>
    </dgm:pt>
    <dgm:pt modelId="{F9B95E06-C98A-5745-A149-BCEFF22AC1D1}" type="pres">
      <dgm:prSet presAssocID="{86897225-C6A3-434B-B8BF-28A7927BCA2A}" presName="parentText" presStyleLbl="node1" presStyleIdx="3" presStyleCnt="4">
        <dgm:presLayoutVars>
          <dgm:chMax val="0"/>
          <dgm:bulletEnabled val="1"/>
        </dgm:presLayoutVars>
      </dgm:prSet>
      <dgm:spPr/>
      <dgm:t>
        <a:bodyPr/>
        <a:lstStyle/>
        <a:p>
          <a:endParaRPr lang="ru-RU"/>
        </a:p>
      </dgm:t>
    </dgm:pt>
    <dgm:pt modelId="{0F0F7C56-FF4C-EF4B-9A9B-2AFACCDA86AB}" type="pres">
      <dgm:prSet presAssocID="{86897225-C6A3-434B-B8BF-28A7927BCA2A}" presName="negativeSpace" presStyleCnt="0"/>
      <dgm:spPr/>
    </dgm:pt>
    <dgm:pt modelId="{5AD9D0B7-9FE5-634A-A7F5-0B002ED5530C}" type="pres">
      <dgm:prSet presAssocID="{86897225-C6A3-434B-B8BF-28A7927BCA2A}" presName="childText" presStyleLbl="conFgAcc1" presStyleIdx="3" presStyleCnt="4">
        <dgm:presLayoutVars>
          <dgm:bulletEnabled val="1"/>
        </dgm:presLayoutVars>
      </dgm:prSet>
      <dgm:spPr/>
    </dgm:pt>
  </dgm:ptLst>
  <dgm:cxnLst>
    <dgm:cxn modelId="{BA45E95E-02B2-A34B-A758-7280D47E16D2}" type="presOf" srcId="{4AC10145-543D-6D46-9166-8BBBC9D12713}" destId="{FFDDB753-790A-0643-B0DE-E929F9F353C4}" srcOrd="1" destOrd="0" presId="urn:microsoft.com/office/officeart/2005/8/layout/list1"/>
    <dgm:cxn modelId="{730375B4-24BE-C447-B831-36657853810B}" type="presOf" srcId="{012C04D8-9948-AA48-AE57-CABC492648F6}" destId="{0FA3DF6E-D527-FB4F-AD03-3B511381DD71}" srcOrd="0" destOrd="0" presId="urn:microsoft.com/office/officeart/2005/8/layout/list1"/>
    <dgm:cxn modelId="{F1A337D1-9AAD-4B46-9CC5-F85165FF1871}" type="presOf" srcId="{7B47564C-F74A-F94F-9663-0F482B27D510}" destId="{9F6A1958-C915-FE40-AB51-1D2AD36B466C}" srcOrd="1" destOrd="0" presId="urn:microsoft.com/office/officeart/2005/8/layout/list1"/>
    <dgm:cxn modelId="{53F7FE0F-573D-3149-AF48-ED14AD8DB1C6}" type="presOf" srcId="{86897225-C6A3-434B-B8BF-28A7927BCA2A}" destId="{F9B95E06-C98A-5745-A149-BCEFF22AC1D1}" srcOrd="1" destOrd="0" presId="urn:microsoft.com/office/officeart/2005/8/layout/list1"/>
    <dgm:cxn modelId="{25664862-9D8C-CF40-AF5F-49E85BFBAD02}" srcId="{012C04D8-9948-AA48-AE57-CABC492648F6}" destId="{4AC10145-543D-6D46-9166-8BBBC9D12713}" srcOrd="2" destOrd="0" parTransId="{EBCD5B41-6794-9E49-BE9B-EA28B5D06331}" sibTransId="{EBF68B47-AFF5-6140-B488-3419595ADCB0}"/>
    <dgm:cxn modelId="{E0DC0CDB-3367-ED46-818F-914E200895C2}" srcId="{012C04D8-9948-AA48-AE57-CABC492648F6}" destId="{86897225-C6A3-434B-B8BF-28A7927BCA2A}" srcOrd="3" destOrd="0" parTransId="{46E27784-CD9E-9440-B879-6CC395DE8F22}" sibTransId="{4B78FDF8-495D-AE47-B8B8-5299840B7633}"/>
    <dgm:cxn modelId="{BE30E607-CD70-C545-AD07-23AB5F8B88DC}" type="presOf" srcId="{4AC10145-543D-6D46-9166-8BBBC9D12713}" destId="{8F149BE9-1390-C944-96FF-80E830168E84}" srcOrd="0" destOrd="0" presId="urn:microsoft.com/office/officeart/2005/8/layout/list1"/>
    <dgm:cxn modelId="{0A53B0B3-B253-5640-8787-B5BD33841F2C}" type="presOf" srcId="{0CC23C5F-7C73-FD47-94E8-439AFACB9C1A}" destId="{0B39D4C7-9E29-C94D-B4A4-AA00E5F984A3}" srcOrd="1" destOrd="0" presId="urn:microsoft.com/office/officeart/2005/8/layout/list1"/>
    <dgm:cxn modelId="{434A15A3-2F72-DC40-B939-EB4C79F20E9E}" type="presOf" srcId="{0CC23C5F-7C73-FD47-94E8-439AFACB9C1A}" destId="{3FFD5BE5-2443-614D-AA20-3216DD05E80E}" srcOrd="0" destOrd="0" presId="urn:microsoft.com/office/officeart/2005/8/layout/list1"/>
    <dgm:cxn modelId="{35F11438-3780-E14F-8573-C5AC5F48535C}" srcId="{012C04D8-9948-AA48-AE57-CABC492648F6}" destId="{7B47564C-F74A-F94F-9663-0F482B27D510}" srcOrd="1" destOrd="0" parTransId="{A15BEFFA-33F9-514A-9FFF-CCC7B2AFCABF}" sibTransId="{F2996BC6-AFCD-D349-8061-0FFE7FD3CA50}"/>
    <dgm:cxn modelId="{F8FF598B-54AF-6E48-96E6-B301B58BA09C}" type="presOf" srcId="{7B47564C-F74A-F94F-9663-0F482B27D510}" destId="{0D36BAAF-C995-6141-8661-12BD03EB43FC}" srcOrd="0" destOrd="0" presId="urn:microsoft.com/office/officeart/2005/8/layout/list1"/>
    <dgm:cxn modelId="{E5169566-9C2F-E942-B610-215294BB67D6}" srcId="{012C04D8-9948-AA48-AE57-CABC492648F6}" destId="{0CC23C5F-7C73-FD47-94E8-439AFACB9C1A}" srcOrd="0" destOrd="0" parTransId="{5978CCB7-2AB1-5A47-A022-8DFF207D8ED0}" sibTransId="{5B56BB54-1164-474C-B598-1DF840EDD928}"/>
    <dgm:cxn modelId="{AC3DEECD-1197-124A-B0C9-27D43EA02D35}" type="presOf" srcId="{86897225-C6A3-434B-B8BF-28A7927BCA2A}" destId="{97D1F0D9-54BA-D24C-8D8E-A2498CA65C20}" srcOrd="0" destOrd="0" presId="urn:microsoft.com/office/officeart/2005/8/layout/list1"/>
    <dgm:cxn modelId="{541E04A7-94D7-9C49-BA4A-CF6FE328B06D}" type="presParOf" srcId="{0FA3DF6E-D527-FB4F-AD03-3B511381DD71}" destId="{455A52AA-AD2B-7C41-BCE0-C30ED1338BF7}" srcOrd="0" destOrd="0" presId="urn:microsoft.com/office/officeart/2005/8/layout/list1"/>
    <dgm:cxn modelId="{DDBFD96E-F9BF-EC43-BF0C-F748F7B57743}" type="presParOf" srcId="{455A52AA-AD2B-7C41-BCE0-C30ED1338BF7}" destId="{3FFD5BE5-2443-614D-AA20-3216DD05E80E}" srcOrd="0" destOrd="0" presId="urn:microsoft.com/office/officeart/2005/8/layout/list1"/>
    <dgm:cxn modelId="{430F2173-2FF6-9242-B145-E0E58C56DE51}" type="presParOf" srcId="{455A52AA-AD2B-7C41-BCE0-C30ED1338BF7}" destId="{0B39D4C7-9E29-C94D-B4A4-AA00E5F984A3}" srcOrd="1" destOrd="0" presId="urn:microsoft.com/office/officeart/2005/8/layout/list1"/>
    <dgm:cxn modelId="{6516061B-EE94-F942-A5BC-35E2AEC08B2D}" type="presParOf" srcId="{0FA3DF6E-D527-FB4F-AD03-3B511381DD71}" destId="{98B10A0D-9169-DF49-BB1A-DAC4DF545598}" srcOrd="1" destOrd="0" presId="urn:microsoft.com/office/officeart/2005/8/layout/list1"/>
    <dgm:cxn modelId="{CE1F3922-7071-4249-9551-666851A3B518}" type="presParOf" srcId="{0FA3DF6E-D527-FB4F-AD03-3B511381DD71}" destId="{2053209C-393F-A94B-973C-B04FD93550F3}" srcOrd="2" destOrd="0" presId="urn:microsoft.com/office/officeart/2005/8/layout/list1"/>
    <dgm:cxn modelId="{2103FD26-E866-CC45-A5C5-6AFE00B80EB6}" type="presParOf" srcId="{0FA3DF6E-D527-FB4F-AD03-3B511381DD71}" destId="{01C44EE8-E385-7F43-AD41-49889C313DF4}" srcOrd="3" destOrd="0" presId="urn:microsoft.com/office/officeart/2005/8/layout/list1"/>
    <dgm:cxn modelId="{43D11B76-8134-4146-8456-FFC71603669F}" type="presParOf" srcId="{0FA3DF6E-D527-FB4F-AD03-3B511381DD71}" destId="{CAFB9570-1C7D-A247-85E1-7A2ED34393AE}" srcOrd="4" destOrd="0" presId="urn:microsoft.com/office/officeart/2005/8/layout/list1"/>
    <dgm:cxn modelId="{1A29974B-FBE2-794C-8EDC-8CECBAD64909}" type="presParOf" srcId="{CAFB9570-1C7D-A247-85E1-7A2ED34393AE}" destId="{0D36BAAF-C995-6141-8661-12BD03EB43FC}" srcOrd="0" destOrd="0" presId="urn:microsoft.com/office/officeart/2005/8/layout/list1"/>
    <dgm:cxn modelId="{8E772397-9F78-3443-8A6C-E4F26D22BBBD}" type="presParOf" srcId="{CAFB9570-1C7D-A247-85E1-7A2ED34393AE}" destId="{9F6A1958-C915-FE40-AB51-1D2AD36B466C}" srcOrd="1" destOrd="0" presId="urn:microsoft.com/office/officeart/2005/8/layout/list1"/>
    <dgm:cxn modelId="{D71BD917-84E2-0441-8CBA-D59E2D11DCEB}" type="presParOf" srcId="{0FA3DF6E-D527-FB4F-AD03-3B511381DD71}" destId="{D1E2ADA2-F269-074D-868B-9548AEC6195B}" srcOrd="5" destOrd="0" presId="urn:microsoft.com/office/officeart/2005/8/layout/list1"/>
    <dgm:cxn modelId="{20F80541-DC72-1A43-8D74-C80E03A01199}" type="presParOf" srcId="{0FA3DF6E-D527-FB4F-AD03-3B511381DD71}" destId="{FAC1DBA1-6FE0-ED47-9E6B-C1BF14C48791}" srcOrd="6" destOrd="0" presId="urn:microsoft.com/office/officeart/2005/8/layout/list1"/>
    <dgm:cxn modelId="{6D5944FD-F51F-C846-B84F-11DFFF446684}" type="presParOf" srcId="{0FA3DF6E-D527-FB4F-AD03-3B511381DD71}" destId="{E9FB3C96-B56A-1949-8E9B-794C4E91D021}" srcOrd="7" destOrd="0" presId="urn:microsoft.com/office/officeart/2005/8/layout/list1"/>
    <dgm:cxn modelId="{2970E349-1ADA-E746-BE0E-8979457F85D5}" type="presParOf" srcId="{0FA3DF6E-D527-FB4F-AD03-3B511381DD71}" destId="{84B609B1-AE4D-124B-91B0-E3B566190A36}" srcOrd="8" destOrd="0" presId="urn:microsoft.com/office/officeart/2005/8/layout/list1"/>
    <dgm:cxn modelId="{420E550D-C444-1A44-8833-367182AD49A5}" type="presParOf" srcId="{84B609B1-AE4D-124B-91B0-E3B566190A36}" destId="{8F149BE9-1390-C944-96FF-80E830168E84}" srcOrd="0" destOrd="0" presId="urn:microsoft.com/office/officeart/2005/8/layout/list1"/>
    <dgm:cxn modelId="{623E36D0-743D-EA43-AC29-319D2F93A875}" type="presParOf" srcId="{84B609B1-AE4D-124B-91B0-E3B566190A36}" destId="{FFDDB753-790A-0643-B0DE-E929F9F353C4}" srcOrd="1" destOrd="0" presId="urn:microsoft.com/office/officeart/2005/8/layout/list1"/>
    <dgm:cxn modelId="{1EDC74DA-02BC-7847-9A91-23EEC51268A8}" type="presParOf" srcId="{0FA3DF6E-D527-FB4F-AD03-3B511381DD71}" destId="{DDAF1854-8626-B649-887D-0F24A536F139}" srcOrd="9" destOrd="0" presId="urn:microsoft.com/office/officeart/2005/8/layout/list1"/>
    <dgm:cxn modelId="{DAE849E4-735A-8D4C-B1B0-669395F72B00}" type="presParOf" srcId="{0FA3DF6E-D527-FB4F-AD03-3B511381DD71}" destId="{C530C5FA-EDA2-1B47-AA83-2AFA93F5E241}" srcOrd="10" destOrd="0" presId="urn:microsoft.com/office/officeart/2005/8/layout/list1"/>
    <dgm:cxn modelId="{953E6EA8-A363-BD4E-9222-2CA472424A45}" type="presParOf" srcId="{0FA3DF6E-D527-FB4F-AD03-3B511381DD71}" destId="{15B546A8-3DA9-B94D-849A-020C736A7932}" srcOrd="11" destOrd="0" presId="urn:microsoft.com/office/officeart/2005/8/layout/list1"/>
    <dgm:cxn modelId="{D371791F-56EF-BB46-A43C-572D0C8AF196}" type="presParOf" srcId="{0FA3DF6E-D527-FB4F-AD03-3B511381DD71}" destId="{1AE12D1D-C684-4443-BC84-1A1588FCA1F2}" srcOrd="12" destOrd="0" presId="urn:microsoft.com/office/officeart/2005/8/layout/list1"/>
    <dgm:cxn modelId="{BC935E7A-D1EC-CB4C-9953-335639C0C698}" type="presParOf" srcId="{1AE12D1D-C684-4443-BC84-1A1588FCA1F2}" destId="{97D1F0D9-54BA-D24C-8D8E-A2498CA65C20}" srcOrd="0" destOrd="0" presId="urn:microsoft.com/office/officeart/2005/8/layout/list1"/>
    <dgm:cxn modelId="{1E569539-3ACA-2642-A765-D84ED5CE39CA}" type="presParOf" srcId="{1AE12D1D-C684-4443-BC84-1A1588FCA1F2}" destId="{F9B95E06-C98A-5745-A149-BCEFF22AC1D1}" srcOrd="1" destOrd="0" presId="urn:microsoft.com/office/officeart/2005/8/layout/list1"/>
    <dgm:cxn modelId="{1F498E0C-EE02-DE41-BEFF-24071F4B1883}" type="presParOf" srcId="{0FA3DF6E-D527-FB4F-AD03-3B511381DD71}" destId="{0F0F7C56-FF4C-EF4B-9A9B-2AFACCDA86AB}" srcOrd="13" destOrd="0" presId="urn:microsoft.com/office/officeart/2005/8/layout/list1"/>
    <dgm:cxn modelId="{4AD07CD2-62F2-DE48-870B-806E70954478}" type="presParOf" srcId="{0FA3DF6E-D527-FB4F-AD03-3B511381DD71}" destId="{5AD9D0B7-9FE5-634A-A7F5-0B002ED5530C}"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2B254-DAC6-B744-902C-6C0BE44F6C07}">
      <dsp:nvSpPr>
        <dsp:cNvPr id="0" name=""/>
        <dsp:cNvSpPr/>
      </dsp:nvSpPr>
      <dsp:spPr>
        <a:xfrm>
          <a:off x="0" y="336415"/>
          <a:ext cx="5194920" cy="428399"/>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8568724-B2B2-E14D-BDBC-B5D9BEA38F5C}">
      <dsp:nvSpPr>
        <dsp:cNvPr id="0" name=""/>
        <dsp:cNvSpPr/>
      </dsp:nvSpPr>
      <dsp:spPr>
        <a:xfrm>
          <a:off x="259746" y="85495"/>
          <a:ext cx="3636444" cy="501840"/>
        </a:xfrm>
        <a:prstGeom prst="roundRect">
          <a:avLst/>
        </a:prstGeom>
        <a:blipFill>
          <a:blip xmlns:r="http://schemas.openxmlformats.org/officeDocument/2006/relationships" r:embed="rId1">
            <a:duotone>
              <a:schemeClr val="lt1">
                <a:hueOff val="0"/>
                <a:satOff val="0"/>
                <a:lumOff val="0"/>
                <a:alphaOff val="0"/>
                <a:tint val="30000"/>
                <a:satMod val="300000"/>
              </a:schemeClr>
              <a:schemeClr val="l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449" tIns="0" rIns="137449" bIns="0" numCol="1" spcCol="1270" anchor="ctr" anchorCtr="0">
          <a:noAutofit/>
        </a:bodyPr>
        <a:lstStyle/>
        <a:p>
          <a:pPr marL="0" lvl="0" indent="0" algn="l" defTabSz="755650">
            <a:lnSpc>
              <a:spcPct val="90000"/>
            </a:lnSpc>
            <a:spcBef>
              <a:spcPct val="0"/>
            </a:spcBef>
            <a:spcAft>
              <a:spcPct val="35000"/>
            </a:spcAft>
            <a:buNone/>
          </a:pPr>
          <a:r>
            <a:rPr lang="ru-RU" sz="1700" kern="1200" noProof="1"/>
            <a:t>фискалдық </a:t>
          </a:r>
        </a:p>
      </dsp:txBody>
      <dsp:txXfrm>
        <a:off x="284244" y="109993"/>
        <a:ext cx="3587448" cy="452844"/>
      </dsp:txXfrm>
    </dsp:sp>
    <dsp:sp modelId="{B309E68A-D920-FE44-BE3E-242F94C60EC0}">
      <dsp:nvSpPr>
        <dsp:cNvPr id="0" name=""/>
        <dsp:cNvSpPr/>
      </dsp:nvSpPr>
      <dsp:spPr>
        <a:xfrm>
          <a:off x="0" y="1107535"/>
          <a:ext cx="5194920" cy="428399"/>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CF9F285-8CAE-8C48-BFBE-6ADD441646AA}">
      <dsp:nvSpPr>
        <dsp:cNvPr id="0" name=""/>
        <dsp:cNvSpPr/>
      </dsp:nvSpPr>
      <dsp:spPr>
        <a:xfrm>
          <a:off x="259746" y="856615"/>
          <a:ext cx="3636444" cy="501840"/>
        </a:xfrm>
        <a:prstGeom prst="roundRect">
          <a:avLst/>
        </a:prstGeom>
        <a:blipFill>
          <a:blip xmlns:r="http://schemas.openxmlformats.org/officeDocument/2006/relationships" r:embed="rId1">
            <a:duotone>
              <a:schemeClr val="lt1">
                <a:hueOff val="0"/>
                <a:satOff val="0"/>
                <a:lumOff val="0"/>
                <a:alphaOff val="0"/>
                <a:tint val="30000"/>
                <a:satMod val="300000"/>
              </a:schemeClr>
              <a:schemeClr val="l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449" tIns="0" rIns="137449" bIns="0" numCol="1" spcCol="1270" anchor="ctr" anchorCtr="0">
          <a:noAutofit/>
        </a:bodyPr>
        <a:lstStyle/>
        <a:p>
          <a:pPr marL="0" lvl="0" indent="0" algn="l" defTabSz="755650">
            <a:lnSpc>
              <a:spcPct val="90000"/>
            </a:lnSpc>
            <a:spcBef>
              <a:spcPct val="0"/>
            </a:spcBef>
            <a:spcAft>
              <a:spcPct val="35000"/>
            </a:spcAft>
            <a:buNone/>
          </a:pPr>
          <a:r>
            <a:rPr lang="kk-KZ" sz="1700" kern="1200" noProof="1"/>
            <a:t>бөлу әлеуметтік</a:t>
          </a:r>
          <a:endParaRPr lang="ru-RU" sz="1700" kern="1200" noProof="1"/>
        </a:p>
      </dsp:txBody>
      <dsp:txXfrm>
        <a:off x="284244" y="881113"/>
        <a:ext cx="3587448" cy="452844"/>
      </dsp:txXfrm>
    </dsp:sp>
    <dsp:sp modelId="{DF35996D-0D19-2C44-9E29-1E8C444A5678}">
      <dsp:nvSpPr>
        <dsp:cNvPr id="0" name=""/>
        <dsp:cNvSpPr/>
      </dsp:nvSpPr>
      <dsp:spPr>
        <a:xfrm>
          <a:off x="0" y="1878655"/>
          <a:ext cx="5194920" cy="428399"/>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9A3FED8-419F-DA40-994F-53587FC101E5}">
      <dsp:nvSpPr>
        <dsp:cNvPr id="0" name=""/>
        <dsp:cNvSpPr/>
      </dsp:nvSpPr>
      <dsp:spPr>
        <a:xfrm>
          <a:off x="259746" y="1627735"/>
          <a:ext cx="3636444" cy="501840"/>
        </a:xfrm>
        <a:prstGeom prst="roundRect">
          <a:avLst/>
        </a:prstGeom>
        <a:blipFill>
          <a:blip xmlns:r="http://schemas.openxmlformats.org/officeDocument/2006/relationships" r:embed="rId1">
            <a:duotone>
              <a:schemeClr val="lt1">
                <a:hueOff val="0"/>
                <a:satOff val="0"/>
                <a:lumOff val="0"/>
                <a:alphaOff val="0"/>
                <a:tint val="30000"/>
                <a:satMod val="300000"/>
              </a:schemeClr>
              <a:schemeClr val="l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449" tIns="0" rIns="137449" bIns="0" numCol="1" spcCol="1270" anchor="ctr" anchorCtr="0">
          <a:noAutofit/>
        </a:bodyPr>
        <a:lstStyle/>
        <a:p>
          <a:pPr marL="0" lvl="0" indent="0" algn="l" defTabSz="755650">
            <a:lnSpc>
              <a:spcPct val="90000"/>
            </a:lnSpc>
            <a:spcBef>
              <a:spcPct val="0"/>
            </a:spcBef>
            <a:spcAft>
              <a:spcPct val="35000"/>
            </a:spcAft>
            <a:buNone/>
          </a:pPr>
          <a:r>
            <a:rPr lang="ru-RU" sz="1700" kern="1200" noProof="1"/>
            <a:t>реттеушілік </a:t>
          </a:r>
        </a:p>
      </dsp:txBody>
      <dsp:txXfrm>
        <a:off x="284244" y="1652233"/>
        <a:ext cx="3587448" cy="452844"/>
      </dsp:txXfrm>
    </dsp:sp>
    <dsp:sp modelId="{E4D8D194-3787-1F44-BBC2-A350D1AAAFCE}">
      <dsp:nvSpPr>
        <dsp:cNvPr id="0" name=""/>
        <dsp:cNvSpPr/>
      </dsp:nvSpPr>
      <dsp:spPr>
        <a:xfrm>
          <a:off x="0" y="2649775"/>
          <a:ext cx="5194920" cy="428399"/>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4596C9B-2C35-B840-ABF7-9B607E103B69}">
      <dsp:nvSpPr>
        <dsp:cNvPr id="0" name=""/>
        <dsp:cNvSpPr/>
      </dsp:nvSpPr>
      <dsp:spPr>
        <a:xfrm>
          <a:off x="259746" y="2398855"/>
          <a:ext cx="3636444" cy="501840"/>
        </a:xfrm>
        <a:prstGeom prst="roundRect">
          <a:avLst/>
        </a:prstGeom>
        <a:blipFill>
          <a:blip xmlns:r="http://schemas.openxmlformats.org/officeDocument/2006/relationships" r:embed="rId1">
            <a:duotone>
              <a:schemeClr val="lt1">
                <a:hueOff val="0"/>
                <a:satOff val="0"/>
                <a:lumOff val="0"/>
                <a:alphaOff val="0"/>
                <a:tint val="30000"/>
                <a:satMod val="300000"/>
              </a:schemeClr>
              <a:schemeClr val="l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449" tIns="0" rIns="137449" bIns="0" numCol="1" spcCol="1270" anchor="ctr" anchorCtr="0">
          <a:noAutofit/>
        </a:bodyPr>
        <a:lstStyle/>
        <a:p>
          <a:pPr marL="0" lvl="0" indent="0" algn="l" defTabSz="755650">
            <a:lnSpc>
              <a:spcPct val="90000"/>
            </a:lnSpc>
            <a:spcBef>
              <a:spcPct val="0"/>
            </a:spcBef>
            <a:spcAft>
              <a:spcPct val="35000"/>
            </a:spcAft>
            <a:buNone/>
          </a:pPr>
          <a:r>
            <a:rPr lang="ru-RU" sz="1700" kern="1200" noProof="1"/>
            <a:t>бақылаушылық </a:t>
          </a:r>
        </a:p>
      </dsp:txBody>
      <dsp:txXfrm>
        <a:off x="284244" y="2423353"/>
        <a:ext cx="3587448" cy="452844"/>
      </dsp:txXfrm>
    </dsp:sp>
    <dsp:sp modelId="{331C78B1-B7F5-654D-A05A-B2B5C5C611B6}">
      <dsp:nvSpPr>
        <dsp:cNvPr id="0" name=""/>
        <dsp:cNvSpPr/>
      </dsp:nvSpPr>
      <dsp:spPr>
        <a:xfrm>
          <a:off x="0" y="3420895"/>
          <a:ext cx="5194920" cy="428399"/>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5A68E50-FC6E-2449-8560-56DC4340BF1E}">
      <dsp:nvSpPr>
        <dsp:cNvPr id="0" name=""/>
        <dsp:cNvSpPr/>
      </dsp:nvSpPr>
      <dsp:spPr>
        <a:xfrm>
          <a:off x="259746" y="3169975"/>
          <a:ext cx="3636444" cy="501840"/>
        </a:xfrm>
        <a:prstGeom prst="roundRect">
          <a:avLst/>
        </a:prstGeom>
        <a:blipFill>
          <a:blip xmlns:r="http://schemas.openxmlformats.org/officeDocument/2006/relationships" r:embed="rId1">
            <a:duotone>
              <a:schemeClr val="lt1">
                <a:hueOff val="0"/>
                <a:satOff val="0"/>
                <a:lumOff val="0"/>
                <a:alphaOff val="0"/>
                <a:tint val="30000"/>
                <a:satMod val="300000"/>
              </a:schemeClr>
              <a:schemeClr val="l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449" tIns="0" rIns="137449" bIns="0" numCol="1" spcCol="1270" anchor="ctr" anchorCtr="0">
          <a:noAutofit/>
        </a:bodyPr>
        <a:lstStyle/>
        <a:p>
          <a:pPr marL="0" lvl="0" indent="0" algn="l" defTabSz="755650">
            <a:lnSpc>
              <a:spcPct val="90000"/>
            </a:lnSpc>
            <a:spcBef>
              <a:spcPct val="0"/>
            </a:spcBef>
            <a:spcAft>
              <a:spcPct val="35000"/>
            </a:spcAft>
            <a:buNone/>
          </a:pPr>
          <a:r>
            <a:rPr lang="ru-RU" sz="1700" kern="1200" noProof="1"/>
            <a:t>ынталандыру</a:t>
          </a:r>
        </a:p>
      </dsp:txBody>
      <dsp:txXfrm>
        <a:off x="284244" y="3194473"/>
        <a:ext cx="3587448"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DCD6F3-B4E1-2945-B203-DA9AAB41D749}">
      <dsp:nvSpPr>
        <dsp:cNvPr id="0" name=""/>
        <dsp:cNvSpPr/>
      </dsp:nvSpPr>
      <dsp:spPr>
        <a:xfrm>
          <a:off x="7004" y="1426020"/>
          <a:ext cx="2093577" cy="200688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kk-KZ" sz="1800" kern="1200" dirty="0"/>
            <a:t>1</a:t>
          </a:r>
          <a:r>
            <a:rPr lang="en-US" sz="1800" kern="1200" dirty="0"/>
            <a:t>) </a:t>
          </a:r>
          <a:r>
            <a:rPr lang="kk-KZ" sz="1800" kern="1200" dirty="0"/>
            <a:t>мемлекетте қолданылатын барлық салықтардың жиынтығы</a:t>
          </a:r>
          <a:endParaRPr lang="ru-RU" sz="1800" kern="1200" dirty="0"/>
        </a:p>
      </dsp:txBody>
      <dsp:txXfrm>
        <a:off x="65784" y="1484800"/>
        <a:ext cx="1976017" cy="1889329"/>
      </dsp:txXfrm>
    </dsp:sp>
    <dsp:sp modelId="{5E24143C-BA7E-E443-8B86-BD07AE661A49}">
      <dsp:nvSpPr>
        <dsp:cNvPr id="0" name=""/>
        <dsp:cNvSpPr/>
      </dsp:nvSpPr>
      <dsp:spPr>
        <a:xfrm>
          <a:off x="2309939" y="2169861"/>
          <a:ext cx="443838" cy="5192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ru-RU" sz="1400" kern="1200"/>
        </a:p>
      </dsp:txBody>
      <dsp:txXfrm>
        <a:off x="2309939" y="2273702"/>
        <a:ext cx="310687" cy="311525"/>
      </dsp:txXfrm>
    </dsp:sp>
    <dsp:sp modelId="{C2C2C9C9-BF9B-1F4E-9535-6557050B60E9}">
      <dsp:nvSpPr>
        <dsp:cNvPr id="0" name=""/>
        <dsp:cNvSpPr/>
      </dsp:nvSpPr>
      <dsp:spPr>
        <a:xfrm>
          <a:off x="2938012" y="1426020"/>
          <a:ext cx="2093577" cy="200688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2)</a:t>
          </a:r>
          <a:r>
            <a:rPr lang="kk-KZ" sz="1800" kern="1200"/>
            <a:t>салық салу тәртібін анықтайтын құқықтық негіз (қаулылар, заңдар, кодекстер).</a:t>
          </a:r>
          <a:endParaRPr lang="en-US" sz="1800" kern="1200" dirty="0"/>
        </a:p>
      </dsp:txBody>
      <dsp:txXfrm>
        <a:off x="2996792" y="1484800"/>
        <a:ext cx="1976017" cy="1889329"/>
      </dsp:txXfrm>
    </dsp:sp>
    <dsp:sp modelId="{AEDC62EC-C78A-B748-803D-284F3B023619}">
      <dsp:nvSpPr>
        <dsp:cNvPr id="0" name=""/>
        <dsp:cNvSpPr/>
      </dsp:nvSpPr>
      <dsp:spPr>
        <a:xfrm>
          <a:off x="5240947" y="2169861"/>
          <a:ext cx="443838" cy="5192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ru-RU" sz="1400" kern="1200"/>
        </a:p>
      </dsp:txBody>
      <dsp:txXfrm>
        <a:off x="5240947" y="2273702"/>
        <a:ext cx="310687" cy="311525"/>
      </dsp:txXfrm>
    </dsp:sp>
    <dsp:sp modelId="{8B2D7070-202A-8A42-B968-F3A9F89DAE38}">
      <dsp:nvSpPr>
        <dsp:cNvPr id="0" name=""/>
        <dsp:cNvSpPr/>
      </dsp:nvSpPr>
      <dsp:spPr>
        <a:xfrm>
          <a:off x="5869020" y="1426020"/>
          <a:ext cx="2093577" cy="200688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3)</a:t>
          </a:r>
          <a:r>
            <a:rPr lang="kk-KZ" sz="1800" kern="1200" dirty="0"/>
            <a:t>мемлекеттің салық саясатын жүзеге асыратын мемлекеттік органдар</a:t>
          </a:r>
          <a:endParaRPr lang="ru-RU" sz="1800" kern="1200" dirty="0"/>
        </a:p>
      </dsp:txBody>
      <dsp:txXfrm>
        <a:off x="5927800" y="1484800"/>
        <a:ext cx="1976017" cy="18893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6AF6C-2B84-5241-9B69-BFC09A861893}">
      <dsp:nvSpPr>
        <dsp:cNvPr id="0" name=""/>
        <dsp:cNvSpPr/>
      </dsp:nvSpPr>
      <dsp:spPr>
        <a:xfrm>
          <a:off x="0" y="387719"/>
          <a:ext cx="1710189" cy="102611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t>салық салу объектілері бойынша</a:t>
          </a:r>
          <a:endParaRPr lang="ru-RU" sz="1600" kern="1200" dirty="0"/>
        </a:p>
      </dsp:txBody>
      <dsp:txXfrm>
        <a:off x="0" y="387719"/>
        <a:ext cx="1710189" cy="1026114"/>
      </dsp:txXfrm>
    </dsp:sp>
    <dsp:sp modelId="{7BD099BE-3928-434C-A3FE-0C648AFC76EA}">
      <dsp:nvSpPr>
        <dsp:cNvPr id="0" name=""/>
        <dsp:cNvSpPr/>
      </dsp:nvSpPr>
      <dsp:spPr>
        <a:xfrm>
          <a:off x="1881209" y="387719"/>
          <a:ext cx="1710189" cy="102611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t>                                                              пайдалану арқылы</a:t>
          </a:r>
          <a:endParaRPr lang="ru-RU" sz="1600" kern="1200" dirty="0"/>
        </a:p>
      </dsp:txBody>
      <dsp:txXfrm>
        <a:off x="1881209" y="387719"/>
        <a:ext cx="1710189" cy="1026114"/>
      </dsp:txXfrm>
    </dsp:sp>
    <dsp:sp modelId="{0A4F1672-75EC-4344-95CB-4F6E9F2EABDE}">
      <dsp:nvSpPr>
        <dsp:cNvPr id="0" name=""/>
        <dsp:cNvSpPr/>
      </dsp:nvSpPr>
      <dsp:spPr>
        <a:xfrm>
          <a:off x="3762418" y="387719"/>
          <a:ext cx="1710189" cy="102611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t> салық жинау органдары</a:t>
          </a:r>
          <a:endParaRPr lang="ru-KZ" sz="1600" kern="1200" dirty="0"/>
        </a:p>
      </dsp:txBody>
      <dsp:txXfrm>
        <a:off x="3762418" y="387719"/>
        <a:ext cx="1710189" cy="1026114"/>
      </dsp:txXfrm>
    </dsp:sp>
    <dsp:sp modelId="{6053EC2E-CA93-8549-ADD8-3CAF650493DF}">
      <dsp:nvSpPr>
        <dsp:cNvPr id="0" name=""/>
        <dsp:cNvSpPr/>
      </dsp:nvSpPr>
      <dsp:spPr>
        <a:xfrm>
          <a:off x="940604" y="1584852"/>
          <a:ext cx="1710189" cy="102611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t>                                                               экономикалық негізде</a:t>
          </a:r>
          <a:endParaRPr lang="ru-KZ" sz="1600" kern="1200" dirty="0"/>
        </a:p>
      </dsp:txBody>
      <dsp:txXfrm>
        <a:off x="940604" y="1584852"/>
        <a:ext cx="1710189" cy="1026114"/>
      </dsp:txXfrm>
    </dsp:sp>
    <dsp:sp modelId="{3AEBCB6D-AD72-8B47-80B3-5EC1599592E1}">
      <dsp:nvSpPr>
        <dsp:cNvPr id="0" name=""/>
        <dsp:cNvSpPr/>
      </dsp:nvSpPr>
      <dsp:spPr>
        <a:xfrm>
          <a:off x="2821813" y="1584852"/>
          <a:ext cx="1710189" cy="102611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kk-KZ" sz="1600" kern="1200" dirty="0"/>
            <a:t>                                                        салық салу объектісін бағалау </a:t>
          </a:r>
          <a:endParaRPr lang="ru-KZ" sz="1600" kern="1200" dirty="0"/>
        </a:p>
      </dsp:txBody>
      <dsp:txXfrm>
        <a:off x="2821813" y="1584852"/>
        <a:ext cx="1710189" cy="10261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DAB6D7-68D2-BC46-A6B3-6329EE64AF6A}">
      <dsp:nvSpPr>
        <dsp:cNvPr id="0" name=""/>
        <dsp:cNvSpPr/>
      </dsp:nvSpPr>
      <dsp:spPr>
        <a:xfrm>
          <a:off x="310000" y="2644"/>
          <a:ext cx="2832009" cy="169920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noProof="1">
              <a:latin typeface="Times New Roman" pitchFamily="18" charset="0"/>
              <a:cs typeface="Times New Roman" pitchFamily="18" charset="0"/>
            </a:rPr>
            <a:t>міндеттілік қағидасы бойынша салық төлеуші салықтық міндетін  толық және белгіленген мерзімде орындауы тиіс. </a:t>
          </a:r>
          <a:endParaRPr lang="kk-KZ" sz="1200" kern="1200" noProof="1"/>
        </a:p>
      </dsp:txBody>
      <dsp:txXfrm>
        <a:off x="359768" y="52412"/>
        <a:ext cx="2732473" cy="1599669"/>
      </dsp:txXfrm>
    </dsp:sp>
    <dsp:sp modelId="{FD32E97A-9B26-6F4F-AAE2-34A9990F1613}">
      <dsp:nvSpPr>
        <dsp:cNvPr id="0" name=""/>
        <dsp:cNvSpPr/>
      </dsp:nvSpPr>
      <dsp:spPr>
        <a:xfrm>
          <a:off x="3391226" y="501077"/>
          <a:ext cx="600386" cy="7023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a:off x="3391226" y="641545"/>
        <a:ext cx="420270" cy="421402"/>
      </dsp:txXfrm>
    </dsp:sp>
    <dsp:sp modelId="{15E330DE-B451-F54D-8BEB-72D6198720EE}">
      <dsp:nvSpPr>
        <dsp:cNvPr id="0" name=""/>
        <dsp:cNvSpPr/>
      </dsp:nvSpPr>
      <dsp:spPr>
        <a:xfrm>
          <a:off x="4274813" y="2644"/>
          <a:ext cx="2832009" cy="169920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noProof="1">
              <a:latin typeface="Times New Roman" pitchFamily="18" charset="0"/>
              <a:cs typeface="Times New Roman" pitchFamily="18" charset="0"/>
            </a:rPr>
            <a:t>нақтылық қағидасы бойынша Қазақстан Республикасындағы бюджетке төленетін төлемдер мен салықтар нақты болуы тиіс. </a:t>
          </a:r>
        </a:p>
      </dsp:txBody>
      <dsp:txXfrm>
        <a:off x="4324581" y="52412"/>
        <a:ext cx="2732473" cy="1599669"/>
      </dsp:txXfrm>
    </dsp:sp>
    <dsp:sp modelId="{4652FABA-4099-814D-9EF8-738DA965398C}">
      <dsp:nvSpPr>
        <dsp:cNvPr id="0" name=""/>
        <dsp:cNvSpPr/>
      </dsp:nvSpPr>
      <dsp:spPr>
        <a:xfrm rot="5400000">
          <a:off x="5390625" y="1900090"/>
          <a:ext cx="600386" cy="7023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rot="-5400000">
        <a:off x="5480117" y="1951066"/>
        <a:ext cx="421402" cy="420270"/>
      </dsp:txXfrm>
    </dsp:sp>
    <dsp:sp modelId="{272602AA-C23C-024A-904D-2A5E58533E39}">
      <dsp:nvSpPr>
        <dsp:cNvPr id="0" name=""/>
        <dsp:cNvSpPr/>
      </dsp:nvSpPr>
      <dsp:spPr>
        <a:xfrm>
          <a:off x="4274813" y="2834653"/>
          <a:ext cx="2832009" cy="169920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noProof="1">
              <a:latin typeface="Times New Roman" pitchFamily="18" charset="0"/>
              <a:cs typeface="Times New Roman" pitchFamily="18" charset="0"/>
            </a:rPr>
            <a:t>әділеттілік қағидасы бойынша Қазақстан Республиикасында салық салу жалпыға бірдей және міндетті болады, жеке түрдегі жеңілдік жасауға рұқсат етілмейді. </a:t>
          </a:r>
        </a:p>
      </dsp:txBody>
      <dsp:txXfrm>
        <a:off x="4324581" y="2884421"/>
        <a:ext cx="2732473" cy="1599669"/>
      </dsp:txXfrm>
    </dsp:sp>
    <dsp:sp modelId="{672BB89F-942A-AA44-AC15-49F89365DB2B}">
      <dsp:nvSpPr>
        <dsp:cNvPr id="0" name=""/>
        <dsp:cNvSpPr/>
      </dsp:nvSpPr>
      <dsp:spPr>
        <a:xfrm rot="10800000">
          <a:off x="3425211" y="3333087"/>
          <a:ext cx="600386" cy="7023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ru-RU" sz="1000" kern="1200"/>
        </a:p>
      </dsp:txBody>
      <dsp:txXfrm rot="10800000">
        <a:off x="3605327" y="3473555"/>
        <a:ext cx="420270" cy="421402"/>
      </dsp:txXfrm>
    </dsp:sp>
    <dsp:sp modelId="{6796D23D-4CD5-FB41-B7D4-BD6C7E0B0026}">
      <dsp:nvSpPr>
        <dsp:cNvPr id="0" name=""/>
        <dsp:cNvSpPr/>
      </dsp:nvSpPr>
      <dsp:spPr>
        <a:xfrm>
          <a:off x="310000" y="2834653"/>
          <a:ext cx="2832009" cy="169920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noProof="1">
              <a:latin typeface="Times New Roman" pitchFamily="18" charset="0"/>
              <a:cs typeface="Times New Roman" pitchFamily="18" charset="0"/>
            </a:rPr>
            <a:t>біртұтастылық қағидасы бойынша Қазақстан Республикасы аумағында жалпыға бірдей салық жүйесі қолданылады.</a:t>
          </a:r>
          <a:r>
            <a:rPr lang="kk-KZ" sz="1200" kern="1200" noProof="1"/>
            <a:t> Салық заңнамасының ашықтығы қағидасына сәйкес салық салу мәселелерін реттейтін нормативтік құқықтық актілер ресми басылымдарда міндетті түрде жариялануға жатады</a:t>
          </a:r>
          <a:r>
            <a:rPr lang="kk-KZ" sz="1200" kern="1200" noProof="1">
              <a:latin typeface="Times New Roman" pitchFamily="18" charset="0"/>
              <a:cs typeface="Times New Roman" pitchFamily="18" charset="0"/>
            </a:rPr>
            <a:t> </a:t>
          </a:r>
        </a:p>
      </dsp:txBody>
      <dsp:txXfrm>
        <a:off x="359768" y="2884421"/>
        <a:ext cx="2732473" cy="15996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5F7108-D924-774C-922C-08B8775A4DE2}">
      <dsp:nvSpPr>
        <dsp:cNvPr id="0" name=""/>
        <dsp:cNvSpPr/>
      </dsp:nvSpPr>
      <dsp:spPr>
        <a:xfrm>
          <a:off x="1296521" y="2074"/>
          <a:ext cx="2914249" cy="1748549"/>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kk-KZ" sz="1300" kern="1200" noProof="1"/>
            <a:t>Салық кодексіне өзгерістер мен толықтырулар енгізу туралы Қазақстан Республикасының заңнамалық актілері:  жаңа салықтар мен бюджетке төленетін басқа да міндетті төлемдерді белгілеу;</a:t>
          </a:r>
        </a:p>
      </dsp:txBody>
      <dsp:txXfrm>
        <a:off x="1296521" y="2074"/>
        <a:ext cx="2914249" cy="1748549"/>
      </dsp:txXfrm>
    </dsp:sp>
    <dsp:sp modelId="{5020FB0A-C233-3748-AAD7-8271DD31FB08}">
      <dsp:nvSpPr>
        <dsp:cNvPr id="0" name=""/>
        <dsp:cNvSpPr/>
      </dsp:nvSpPr>
      <dsp:spPr>
        <a:xfrm>
          <a:off x="4502196" y="2074"/>
          <a:ext cx="2914249" cy="1748549"/>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kk-KZ" sz="1300" kern="1200" noProof="1"/>
            <a:t>ағымдағы салықтар мен бюджетке төленетін басқа да міндетті төлемдердің ставкаларының өзгеруі;</a:t>
          </a:r>
        </a:p>
      </dsp:txBody>
      <dsp:txXfrm>
        <a:off x="4502196" y="2074"/>
        <a:ext cx="2914249" cy="1748549"/>
      </dsp:txXfrm>
    </dsp:sp>
    <dsp:sp modelId="{E71DD7FD-DC03-9243-A743-B97CD042F1E5}">
      <dsp:nvSpPr>
        <dsp:cNvPr id="0" name=""/>
        <dsp:cNvSpPr/>
      </dsp:nvSpPr>
      <dsp:spPr>
        <a:xfrm>
          <a:off x="1296521" y="2042049"/>
          <a:ext cx="2914249" cy="1748549"/>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kk-KZ" sz="1300" kern="1200" noProof="1">
              <a:sym typeface="Symbol"/>
            </a:rPr>
            <a:t></a:t>
          </a:r>
          <a:r>
            <a:rPr lang="kk-KZ" sz="1300" kern="1200" noProof="1"/>
            <a:t> қолданыстағы салықтар мен бюджетке төленетін басқа да міндетті төлемдердің салық базасын өзгерту;</a:t>
          </a:r>
        </a:p>
      </dsp:txBody>
      <dsp:txXfrm>
        <a:off x="1296521" y="2042049"/>
        <a:ext cx="2914249" cy="1748549"/>
      </dsp:txXfrm>
    </dsp:sp>
    <dsp:sp modelId="{605D007C-1F2B-594A-BAA7-A2528E22A1D1}">
      <dsp:nvSpPr>
        <dsp:cNvPr id="0" name=""/>
        <dsp:cNvSpPr/>
      </dsp:nvSpPr>
      <dsp:spPr>
        <a:xfrm>
          <a:off x="4502196" y="2042049"/>
          <a:ext cx="2914249" cy="1748549"/>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kk-KZ" sz="1300" kern="1200" noProof="1">
              <a:sym typeface="Symbol"/>
            </a:rPr>
            <a:t></a:t>
          </a:r>
          <a:r>
            <a:rPr lang="kk-KZ" sz="1300" kern="1200" noProof="1"/>
            <a:t> ағымдағы жылдың 1 желтоқсанынан кешіктірмей (олар қабылданған жылы) қабылдануы және олар қабылданған жылдан кейінгі жылдың 1 қаңтарынан ерте емес қолданысқа енгізілуі мүмкін.</a:t>
          </a:r>
        </a:p>
      </dsp:txBody>
      <dsp:txXfrm>
        <a:off x="4502196" y="2042049"/>
        <a:ext cx="2914249" cy="1748549"/>
      </dsp:txXfrm>
    </dsp:sp>
    <dsp:sp modelId="{1F536F6E-196A-B045-9453-CF283EC6D48D}">
      <dsp:nvSpPr>
        <dsp:cNvPr id="0" name=""/>
        <dsp:cNvSpPr/>
      </dsp:nvSpPr>
      <dsp:spPr>
        <a:xfrm>
          <a:off x="2899359" y="4082023"/>
          <a:ext cx="2914249" cy="1748549"/>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kk-KZ" sz="1300" kern="1200" noProof="1"/>
            <a:t>Жаңа салықтарды белгілеуге немесе қолданыстағы салықтардың ставкалары мен салық базасын өзгертуге қатысы жоқ барлық басқа өзгерістер мен толықтыруларды Парламент қабылдап, кез келген уақытта және кез келген кезеңділікпен қолданысқа енгізе алады.</a:t>
          </a:r>
          <a:endParaRPr lang="kk-KZ" sz="1300" kern="1200" noProof="1">
            <a:latin typeface="Times New Roman" pitchFamily="18" charset="0"/>
            <a:cs typeface="Times New Roman" pitchFamily="18" charset="0"/>
          </a:endParaRPr>
        </a:p>
      </dsp:txBody>
      <dsp:txXfrm>
        <a:off x="2899359" y="4082023"/>
        <a:ext cx="2914249" cy="17485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DF73E-43C4-D94B-965C-E8CDEB27E1F8}">
      <dsp:nvSpPr>
        <dsp:cNvPr id="0" name=""/>
        <dsp:cNvSpPr/>
      </dsp:nvSpPr>
      <dsp:spPr>
        <a:xfrm>
          <a:off x="0" y="263988"/>
          <a:ext cx="6753944" cy="352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8B372C-3748-1144-8C2E-90BE048E97BA}">
      <dsp:nvSpPr>
        <dsp:cNvPr id="0" name=""/>
        <dsp:cNvSpPr/>
      </dsp:nvSpPr>
      <dsp:spPr>
        <a:xfrm>
          <a:off x="360039" y="0"/>
          <a:ext cx="4727760" cy="413279"/>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8698" tIns="0" rIns="178698" bIns="0" numCol="1" spcCol="1270" anchor="ctr" anchorCtr="0">
          <a:noAutofit/>
        </a:bodyPr>
        <a:lstStyle/>
        <a:p>
          <a:pPr marL="0" lvl="0" indent="0" algn="l" defTabSz="444500">
            <a:lnSpc>
              <a:spcPct val="90000"/>
            </a:lnSpc>
            <a:spcBef>
              <a:spcPct val="0"/>
            </a:spcBef>
            <a:spcAft>
              <a:spcPct val="35000"/>
            </a:spcAft>
            <a:buNone/>
          </a:pPr>
          <a:r>
            <a:rPr lang="kk-KZ" sz="1000" kern="1200" dirty="0"/>
            <a:t>1) тікелей және жанама (жинақ көзі бойынша);</a:t>
          </a:r>
          <a:endParaRPr lang="ru-RU" sz="1000" kern="1200" dirty="0"/>
        </a:p>
      </dsp:txBody>
      <dsp:txXfrm>
        <a:off x="380214" y="20175"/>
        <a:ext cx="4687410" cy="372929"/>
      </dsp:txXfrm>
    </dsp:sp>
    <dsp:sp modelId="{820B765E-BADF-6145-8589-DE8BFC6951D1}">
      <dsp:nvSpPr>
        <dsp:cNvPr id="0" name=""/>
        <dsp:cNvSpPr/>
      </dsp:nvSpPr>
      <dsp:spPr>
        <a:xfrm>
          <a:off x="0" y="359451"/>
          <a:ext cx="6753944" cy="352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E3B0C8-1A6A-154A-ACF2-220A0129F04F}">
      <dsp:nvSpPr>
        <dsp:cNvPr id="0" name=""/>
        <dsp:cNvSpPr/>
      </dsp:nvSpPr>
      <dsp:spPr>
        <a:xfrm>
          <a:off x="337697" y="692388"/>
          <a:ext cx="4727760" cy="413279"/>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8698" tIns="0" rIns="178698" bIns="0" numCol="1" spcCol="1270" anchor="ctr" anchorCtr="0">
          <a:noAutofit/>
        </a:bodyPr>
        <a:lstStyle/>
        <a:p>
          <a:pPr marL="0" lvl="0" indent="0" algn="l" defTabSz="444500">
            <a:lnSpc>
              <a:spcPct val="90000"/>
            </a:lnSpc>
            <a:spcBef>
              <a:spcPct val="0"/>
            </a:spcBef>
            <a:spcAft>
              <a:spcPct val="35000"/>
            </a:spcAft>
            <a:buNone/>
          </a:pPr>
          <a:r>
            <a:rPr lang="kk-KZ" sz="1000" kern="1200" dirty="0"/>
            <a:t>2) пропорционалды, прогрессивті, регрессивті (салық ставкаларына байланысты);</a:t>
          </a:r>
          <a:endParaRPr lang="en-US" sz="1000" kern="1200" dirty="0"/>
        </a:p>
      </dsp:txBody>
      <dsp:txXfrm>
        <a:off x="357872" y="712563"/>
        <a:ext cx="4687410" cy="372929"/>
      </dsp:txXfrm>
    </dsp:sp>
    <dsp:sp modelId="{21D2CA3D-B276-1348-AA74-0292AA3BDA0F}">
      <dsp:nvSpPr>
        <dsp:cNvPr id="0" name=""/>
        <dsp:cNvSpPr/>
      </dsp:nvSpPr>
      <dsp:spPr>
        <a:xfrm>
          <a:off x="0" y="1224135"/>
          <a:ext cx="6753944" cy="352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29A382-B55B-AF4D-ABF9-3E853710499A}">
      <dsp:nvSpPr>
        <dsp:cNvPr id="0" name=""/>
        <dsp:cNvSpPr/>
      </dsp:nvSpPr>
      <dsp:spPr>
        <a:xfrm>
          <a:off x="337697" y="1327428"/>
          <a:ext cx="4727760" cy="413279"/>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8698" tIns="0" rIns="178698" bIns="0" numCol="1" spcCol="1270" anchor="ctr" anchorCtr="0">
          <a:noAutofit/>
        </a:bodyPr>
        <a:lstStyle/>
        <a:p>
          <a:pPr marL="0" lvl="0" indent="0" algn="l" defTabSz="444500">
            <a:lnSpc>
              <a:spcPct val="90000"/>
            </a:lnSpc>
            <a:spcBef>
              <a:spcPct val="0"/>
            </a:spcBef>
            <a:spcAft>
              <a:spcPct val="35000"/>
            </a:spcAft>
            <a:buNone/>
          </a:pPr>
          <a:r>
            <a:rPr lang="kk-KZ" sz="1000" kern="1200" dirty="0"/>
            <a:t>3) мемлекеттік және жергілікті (салықты кім және қандай бюджетке алатынына байланысты).</a:t>
          </a:r>
          <a:endParaRPr lang="en-US" sz="1000" kern="1200" dirty="0"/>
        </a:p>
      </dsp:txBody>
      <dsp:txXfrm>
        <a:off x="357872" y="1347603"/>
        <a:ext cx="4687410" cy="3729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148EA0-9FED-4947-8F4B-7652357DF314}">
      <dsp:nvSpPr>
        <dsp:cNvPr id="0" name=""/>
        <dsp:cNvSpPr/>
      </dsp:nvSpPr>
      <dsp:spPr>
        <a:xfrm>
          <a:off x="230743" y="1339"/>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қолданылып жүрген салық және бюджетке төленетін басқа да міндетті төлемдер туралы, салық заңдарындағы өзгерістер туралы салық қызметі органдарынан ақпарат алу; </a:t>
          </a:r>
          <a:endParaRPr lang="ru-RU" sz="1200" kern="1200" noProof="1"/>
        </a:p>
      </dsp:txBody>
      <dsp:txXfrm>
        <a:off x="230743" y="1339"/>
        <a:ext cx="2284660" cy="1370796"/>
      </dsp:txXfrm>
    </dsp:sp>
    <dsp:sp modelId="{C0CA0D43-A9E1-4D4E-AF42-0ED0D9545878}">
      <dsp:nvSpPr>
        <dsp:cNvPr id="0" name=""/>
        <dsp:cNvSpPr/>
      </dsp:nvSpPr>
      <dsp:spPr>
        <a:xfrm>
          <a:off x="2743869" y="1339"/>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салық қатынастары мәселелері бойынша өз мүдделерін қорғау және оны өзі, не өз өкілі арқылы білдіру; </a:t>
          </a:r>
        </a:p>
      </dsp:txBody>
      <dsp:txXfrm>
        <a:off x="2743869" y="1339"/>
        <a:ext cx="2284660" cy="1370796"/>
      </dsp:txXfrm>
    </dsp:sp>
    <dsp:sp modelId="{470F14D0-D4FF-5D43-A427-1FFDC366D2F5}">
      <dsp:nvSpPr>
        <dsp:cNvPr id="0" name=""/>
        <dsp:cNvSpPr/>
      </dsp:nvSpPr>
      <dsp:spPr>
        <a:xfrm>
          <a:off x="5256996" y="1339"/>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салық  бақылауы нәтижелері бойынша салық және бюджетке төленетін басқа да міндетті төлемдерді есептеу мен төлеу жөнінде салық қызметі органдарына  түсіндірме табыс ету; </a:t>
          </a:r>
        </a:p>
      </dsp:txBody>
      <dsp:txXfrm>
        <a:off x="5256996" y="1339"/>
        <a:ext cx="2284660" cy="1370796"/>
      </dsp:txXfrm>
    </dsp:sp>
    <dsp:sp modelId="{7ECCD2D6-06AB-AB49-9A44-9C52FDEEB24C}">
      <dsp:nvSpPr>
        <dsp:cNvPr id="0" name=""/>
        <dsp:cNvSpPr/>
      </dsp:nvSpPr>
      <dsp:spPr>
        <a:xfrm>
          <a:off x="230743" y="1600601"/>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салық бақылауы нәтижелерін алу; </a:t>
          </a:r>
        </a:p>
      </dsp:txBody>
      <dsp:txXfrm>
        <a:off x="230743" y="1600601"/>
        <a:ext cx="2284660" cy="1370796"/>
      </dsp:txXfrm>
    </dsp:sp>
    <dsp:sp modelId="{D3BC78C5-83C8-1B4D-8D9C-5BEEBD241630}">
      <dsp:nvSpPr>
        <dsp:cNvPr id="0" name=""/>
        <dsp:cNvSpPr/>
      </dsp:nvSpPr>
      <dsp:spPr>
        <a:xfrm>
          <a:off x="2743869" y="1600601"/>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жеке шотынан салық міндеттемелерінің орындалуы бойынша бюджетпен есеп айрысудың жай-күйі туралы көшірме алу; </a:t>
          </a:r>
        </a:p>
      </dsp:txBody>
      <dsp:txXfrm>
        <a:off x="2743869" y="1600601"/>
        <a:ext cx="2284660" cy="1370796"/>
      </dsp:txXfrm>
    </dsp:sp>
    <dsp:sp modelId="{2E0536FA-F254-5A4F-B0EB-B766ED52ED71}">
      <dsp:nvSpPr>
        <dsp:cNvPr id="0" name=""/>
        <dsp:cNvSpPr/>
      </dsp:nvSpPr>
      <dsp:spPr>
        <a:xfrm>
          <a:off x="5256996" y="1600601"/>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салық құпиясының сақталуын талап ету; </a:t>
          </a:r>
        </a:p>
      </dsp:txBody>
      <dsp:txXfrm>
        <a:off x="5256996" y="1600601"/>
        <a:ext cx="2284660" cy="1370796"/>
      </dsp:txXfrm>
    </dsp:sp>
    <dsp:sp modelId="{48375FAB-3CF5-6A43-B691-FEA0F3C8AF92}">
      <dsp:nvSpPr>
        <dsp:cNvPr id="0" name=""/>
        <dsp:cNvSpPr/>
      </dsp:nvSpPr>
      <dsp:spPr>
        <a:xfrm>
          <a:off x="2743869" y="3199864"/>
          <a:ext cx="2284660" cy="1370796"/>
        </a:xfrm>
        <a:prstGeom prst="rect">
          <a:avLst/>
        </a:prstGeom>
        <a:blipFill>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noProof="1">
              <a:latin typeface="Times New Roman" pitchFamily="18" charset="0"/>
              <a:cs typeface="Times New Roman" pitchFamily="18" charset="0"/>
            </a:rPr>
            <a:t>салық салуға қатысы жоқ ақпарат пен құжаттарды табыс етпеу. </a:t>
          </a:r>
        </a:p>
      </dsp:txBody>
      <dsp:txXfrm>
        <a:off x="2743869" y="3199864"/>
        <a:ext cx="2284660" cy="13707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4FFA8C-EC72-CC44-AF3E-8D11F78A33AB}">
      <dsp:nvSpPr>
        <dsp:cNvPr id="0" name=""/>
        <dsp:cNvSpPr/>
      </dsp:nvSpPr>
      <dsp:spPr>
        <a:xfrm>
          <a:off x="0" y="471503"/>
          <a:ext cx="5974432" cy="655200"/>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DF17F6-AD6B-6741-A491-6A8D8AFFD31C}">
      <dsp:nvSpPr>
        <dsp:cNvPr id="0" name=""/>
        <dsp:cNvSpPr/>
      </dsp:nvSpPr>
      <dsp:spPr>
        <a:xfrm>
          <a:off x="298721" y="87743"/>
          <a:ext cx="4182102"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074" tIns="0" rIns="158074" bIns="0" numCol="1" spcCol="1270" anchor="ctr" anchorCtr="0">
          <a:noAutofit/>
        </a:bodyPr>
        <a:lstStyle/>
        <a:p>
          <a:pPr marL="0" lvl="0" indent="0" algn="l" defTabSz="444500">
            <a:lnSpc>
              <a:spcPct val="90000"/>
            </a:lnSpc>
            <a:spcBef>
              <a:spcPct val="0"/>
            </a:spcBef>
            <a:spcAft>
              <a:spcPct val="35000"/>
            </a:spcAft>
            <a:buNone/>
          </a:pPr>
          <a:r>
            <a:rPr lang="ru-RU" sz="1000" kern="1200" noProof="1">
              <a:latin typeface="Times New Roman" pitchFamily="18" charset="0"/>
              <a:cs typeface="Times New Roman" pitchFamily="18" charset="0"/>
            </a:rPr>
            <a:t>салық міндеттемелерін дер кезінде және толық көлемінде орындау; </a:t>
          </a:r>
          <a:endParaRPr lang="ru-RU" sz="1000" kern="1200" noProof="1"/>
        </a:p>
      </dsp:txBody>
      <dsp:txXfrm>
        <a:off x="336188" y="125210"/>
        <a:ext cx="4107168" cy="692586"/>
      </dsp:txXfrm>
    </dsp:sp>
    <dsp:sp modelId="{5206ABC1-E2E9-C04F-ABCD-E713C58A078E}">
      <dsp:nvSpPr>
        <dsp:cNvPr id="0" name=""/>
        <dsp:cNvSpPr/>
      </dsp:nvSpPr>
      <dsp:spPr>
        <a:xfrm>
          <a:off x="0" y="1650863"/>
          <a:ext cx="5974432" cy="655200"/>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F60BD4-847B-D640-BF2F-FA0F4281B099}">
      <dsp:nvSpPr>
        <dsp:cNvPr id="0" name=""/>
        <dsp:cNvSpPr/>
      </dsp:nvSpPr>
      <dsp:spPr>
        <a:xfrm>
          <a:off x="298721" y="1267103"/>
          <a:ext cx="4182102"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074" tIns="0" rIns="158074" bIns="0" numCol="1" spcCol="1270" anchor="ctr" anchorCtr="0">
          <a:noAutofit/>
        </a:bodyPr>
        <a:lstStyle/>
        <a:p>
          <a:pPr marL="0" lvl="0" indent="0" algn="l" defTabSz="444500">
            <a:lnSpc>
              <a:spcPct val="90000"/>
            </a:lnSpc>
            <a:spcBef>
              <a:spcPct val="0"/>
            </a:spcBef>
            <a:spcAft>
              <a:spcPct val="35000"/>
            </a:spcAft>
            <a:buNone/>
          </a:pPr>
          <a:r>
            <a:rPr lang="ru-RU" sz="1000" kern="1200" noProof="1">
              <a:latin typeface="Times New Roman" pitchFamily="18" charset="0"/>
              <a:cs typeface="Times New Roman" pitchFamily="18" charset="0"/>
            </a:rPr>
            <a:t>салық қызметі органдарының анықталған салық заңдарын бұзушылықтарды жою туралы заңды талаптарын орындау, сондай-ақ қызметтік міндеттерін атқаруы кезіндегі заңды қызметіне кедергі жасамау; </a:t>
          </a:r>
        </a:p>
      </dsp:txBody>
      <dsp:txXfrm>
        <a:off x="336188" y="1304570"/>
        <a:ext cx="4107168" cy="692586"/>
      </dsp:txXfrm>
    </dsp:sp>
    <dsp:sp modelId="{11C0C0A2-B947-4B4B-A7B4-0E352DE16292}">
      <dsp:nvSpPr>
        <dsp:cNvPr id="0" name=""/>
        <dsp:cNvSpPr/>
      </dsp:nvSpPr>
      <dsp:spPr>
        <a:xfrm>
          <a:off x="0" y="2830224"/>
          <a:ext cx="5974432" cy="655200"/>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AA19F5-0C1B-1342-9069-5A195E61E823}">
      <dsp:nvSpPr>
        <dsp:cNvPr id="0" name=""/>
        <dsp:cNvSpPr/>
      </dsp:nvSpPr>
      <dsp:spPr>
        <a:xfrm>
          <a:off x="298721" y="2446464"/>
          <a:ext cx="4182102"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074" tIns="0" rIns="158074" bIns="0" numCol="1" spcCol="1270" anchor="ctr" anchorCtr="0">
          <a:noAutofit/>
        </a:bodyPr>
        <a:lstStyle/>
        <a:p>
          <a:pPr marL="0" lvl="0" indent="0" algn="l" defTabSz="444500">
            <a:lnSpc>
              <a:spcPct val="90000"/>
            </a:lnSpc>
            <a:spcBef>
              <a:spcPct val="0"/>
            </a:spcBef>
            <a:spcAft>
              <a:spcPct val="35000"/>
            </a:spcAft>
            <a:buNone/>
          </a:pPr>
          <a:r>
            <a:rPr lang="ru-RU" sz="1000" kern="1200" noProof="1">
              <a:latin typeface="Times New Roman" pitchFamily="18" charset="0"/>
              <a:cs typeface="Times New Roman" pitchFamily="18" charset="0"/>
            </a:rPr>
            <a:t>нұсқама негізінде салық қызметі органдары лауазымды адамдарының салық салу объектісі және салық салумен байланысты объект болып табылатын мүлікті тексеруіне жол беру; </a:t>
          </a:r>
        </a:p>
      </dsp:txBody>
      <dsp:txXfrm>
        <a:off x="336188" y="2483931"/>
        <a:ext cx="4107168" cy="692586"/>
      </dsp:txXfrm>
    </dsp:sp>
    <dsp:sp modelId="{E7832278-7EAD-2C4B-B86D-0852975F7AA7}">
      <dsp:nvSpPr>
        <dsp:cNvPr id="0" name=""/>
        <dsp:cNvSpPr/>
      </dsp:nvSpPr>
      <dsp:spPr>
        <a:xfrm>
          <a:off x="0" y="4009584"/>
          <a:ext cx="5974432" cy="655200"/>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5B5415-8515-9B4C-8537-1EA0490B86AA}">
      <dsp:nvSpPr>
        <dsp:cNvPr id="0" name=""/>
        <dsp:cNvSpPr/>
      </dsp:nvSpPr>
      <dsp:spPr>
        <a:xfrm>
          <a:off x="298721" y="3625824"/>
          <a:ext cx="4182102" cy="7675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074" tIns="0" rIns="158074" bIns="0" numCol="1" spcCol="1270" anchor="ctr" anchorCtr="0">
          <a:noAutofit/>
        </a:bodyPr>
        <a:lstStyle/>
        <a:p>
          <a:pPr marL="0" lvl="0" indent="0" algn="l" defTabSz="444500">
            <a:lnSpc>
              <a:spcPct val="90000"/>
            </a:lnSpc>
            <a:spcBef>
              <a:spcPct val="0"/>
            </a:spcBef>
            <a:spcAft>
              <a:spcPct val="35000"/>
            </a:spcAft>
            <a:buNone/>
          </a:pPr>
          <a:r>
            <a:rPr lang="ru-RU" sz="1000" kern="1200" noProof="1">
              <a:latin typeface="Times New Roman" pitchFamily="18" charset="0"/>
              <a:cs typeface="Times New Roman" pitchFamily="18" charset="0"/>
            </a:rPr>
            <a:t>салық есептілігі мен құжаттарды заңға сәйкес тәртіптен табыс ету; </a:t>
          </a:r>
        </a:p>
      </dsp:txBody>
      <dsp:txXfrm>
        <a:off x="336188" y="3663291"/>
        <a:ext cx="4107168" cy="6925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53209C-393F-A94B-973C-B04FD93550F3}">
      <dsp:nvSpPr>
        <dsp:cNvPr id="0" name=""/>
        <dsp:cNvSpPr/>
      </dsp:nvSpPr>
      <dsp:spPr>
        <a:xfrm>
          <a:off x="0" y="325015"/>
          <a:ext cx="5097760" cy="604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39D4C7-9E29-C94D-B4A4-AA00E5F984A3}">
      <dsp:nvSpPr>
        <dsp:cNvPr id="0" name=""/>
        <dsp:cNvSpPr/>
      </dsp:nvSpPr>
      <dsp:spPr>
        <a:xfrm>
          <a:off x="254888" y="30248"/>
          <a:ext cx="3568432" cy="7084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4878" tIns="0" rIns="134878" bIns="0" numCol="1" spcCol="1270" anchor="ctr" anchorCtr="0">
          <a:noAutofit/>
        </a:bodyPr>
        <a:lstStyle/>
        <a:p>
          <a:pPr marL="0" lvl="0" indent="0" algn="l" defTabSz="444500">
            <a:lnSpc>
              <a:spcPct val="90000"/>
            </a:lnSpc>
            <a:spcBef>
              <a:spcPct val="0"/>
            </a:spcBef>
            <a:spcAft>
              <a:spcPct val="35000"/>
            </a:spcAft>
            <a:buNone/>
          </a:pPr>
          <a:r>
            <a:rPr lang="kk-KZ" sz="1000" kern="1200" dirty="0">
              <a:latin typeface="Times New Roman" pitchFamily="18" charset="0"/>
              <a:cs typeface="Times New Roman" pitchFamily="18" charset="0"/>
            </a:rPr>
            <a:t>салықтық есептеулер;</a:t>
          </a:r>
          <a:endParaRPr lang="ru-RU" sz="1000" kern="1200" dirty="0"/>
        </a:p>
      </dsp:txBody>
      <dsp:txXfrm>
        <a:off x="289473" y="64833"/>
        <a:ext cx="3499262" cy="639310"/>
      </dsp:txXfrm>
    </dsp:sp>
    <dsp:sp modelId="{FAC1DBA1-6FE0-ED47-9E6B-C1BF14C48791}">
      <dsp:nvSpPr>
        <dsp:cNvPr id="0" name=""/>
        <dsp:cNvSpPr/>
      </dsp:nvSpPr>
      <dsp:spPr>
        <a:xfrm>
          <a:off x="0" y="1473128"/>
          <a:ext cx="5097760" cy="604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6A1958-C915-FE40-AB51-1D2AD36B466C}">
      <dsp:nvSpPr>
        <dsp:cNvPr id="0" name=""/>
        <dsp:cNvSpPr/>
      </dsp:nvSpPr>
      <dsp:spPr>
        <a:xfrm>
          <a:off x="254888" y="1118888"/>
          <a:ext cx="3568432" cy="7084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4878" tIns="0" rIns="134878" bIns="0" numCol="1" spcCol="1270" anchor="ctr" anchorCtr="0">
          <a:noAutofit/>
        </a:bodyPr>
        <a:lstStyle/>
        <a:p>
          <a:pPr marL="0" lvl="0" indent="0" algn="l" defTabSz="444500">
            <a:lnSpc>
              <a:spcPct val="90000"/>
            </a:lnSpc>
            <a:spcBef>
              <a:spcPct val="0"/>
            </a:spcBef>
            <a:spcAft>
              <a:spcPct val="35000"/>
            </a:spcAft>
            <a:buNone/>
          </a:pPr>
          <a:r>
            <a:rPr lang="kk-KZ" sz="1000" kern="1200">
              <a:latin typeface="Times New Roman" pitchFamily="18" charset="0"/>
              <a:cs typeface="Times New Roman" pitchFamily="18" charset="0"/>
            </a:rPr>
            <a:t>салықтық есептеулердің көрсеткіштерін растайтын  құжаттама;</a:t>
          </a:r>
          <a:endParaRPr lang="ru-RU" sz="1000" kern="1200" dirty="0">
            <a:latin typeface="Times New Roman" pitchFamily="18" charset="0"/>
            <a:cs typeface="Times New Roman" pitchFamily="18" charset="0"/>
          </a:endParaRPr>
        </a:p>
      </dsp:txBody>
      <dsp:txXfrm>
        <a:off x="289473" y="1153473"/>
        <a:ext cx="3499262" cy="639310"/>
      </dsp:txXfrm>
    </dsp:sp>
    <dsp:sp modelId="{C530C5FA-EDA2-1B47-AA83-2AFA93F5E241}">
      <dsp:nvSpPr>
        <dsp:cNvPr id="0" name=""/>
        <dsp:cNvSpPr/>
      </dsp:nvSpPr>
      <dsp:spPr>
        <a:xfrm>
          <a:off x="0" y="2561768"/>
          <a:ext cx="5097760" cy="604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DDB753-790A-0643-B0DE-E929F9F353C4}">
      <dsp:nvSpPr>
        <dsp:cNvPr id="0" name=""/>
        <dsp:cNvSpPr/>
      </dsp:nvSpPr>
      <dsp:spPr>
        <a:xfrm>
          <a:off x="254888" y="2207528"/>
          <a:ext cx="3568432" cy="7084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4878" tIns="0" rIns="134878" bIns="0" numCol="1" spcCol="1270" anchor="ctr" anchorCtr="0">
          <a:noAutofit/>
        </a:bodyPr>
        <a:lstStyle/>
        <a:p>
          <a:pPr marL="0" lvl="0" indent="0" algn="l" defTabSz="444500">
            <a:lnSpc>
              <a:spcPct val="90000"/>
            </a:lnSpc>
            <a:spcBef>
              <a:spcPct val="0"/>
            </a:spcBef>
            <a:spcAft>
              <a:spcPct val="35000"/>
            </a:spcAft>
            <a:buNone/>
          </a:pPr>
          <a:r>
            <a:rPr lang="kk-KZ" sz="1000" kern="1200">
              <a:latin typeface="Times New Roman" pitchFamily="18" charset="0"/>
              <a:cs typeface="Times New Roman" pitchFamily="18" charset="0"/>
            </a:rPr>
            <a:t>салықтық регистрлары.</a:t>
          </a:r>
          <a:endParaRPr lang="ru-RU" sz="1000" kern="1200" dirty="0">
            <a:latin typeface="Times New Roman" pitchFamily="18" charset="0"/>
            <a:cs typeface="Times New Roman" pitchFamily="18" charset="0"/>
          </a:endParaRPr>
        </a:p>
      </dsp:txBody>
      <dsp:txXfrm>
        <a:off x="289473" y="2242113"/>
        <a:ext cx="3499262" cy="639310"/>
      </dsp:txXfrm>
    </dsp:sp>
    <dsp:sp modelId="{5AD9D0B7-9FE5-634A-A7F5-0B002ED5530C}">
      <dsp:nvSpPr>
        <dsp:cNvPr id="0" name=""/>
        <dsp:cNvSpPr/>
      </dsp:nvSpPr>
      <dsp:spPr>
        <a:xfrm>
          <a:off x="0" y="3650407"/>
          <a:ext cx="5097760" cy="60479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B95E06-C98A-5745-A149-BCEFF22AC1D1}">
      <dsp:nvSpPr>
        <dsp:cNvPr id="0" name=""/>
        <dsp:cNvSpPr/>
      </dsp:nvSpPr>
      <dsp:spPr>
        <a:xfrm>
          <a:off x="254888" y="3296168"/>
          <a:ext cx="3568432" cy="7084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4878" tIns="0" rIns="134878" bIns="0" numCol="1" spcCol="1270" anchor="ctr" anchorCtr="0">
          <a:noAutofit/>
        </a:bodyPr>
        <a:lstStyle/>
        <a:p>
          <a:pPr marL="0" lvl="0" indent="0" algn="l" defTabSz="444500">
            <a:lnSpc>
              <a:spcPct val="90000"/>
            </a:lnSpc>
            <a:spcBef>
              <a:spcPct val="0"/>
            </a:spcBef>
            <a:spcAft>
              <a:spcPct val="35000"/>
            </a:spcAft>
            <a:buNone/>
          </a:pPr>
          <a:r>
            <a:rPr lang="kk-KZ" sz="1000" kern="1200" dirty="0">
              <a:latin typeface="Times New Roman" pitchFamily="18" charset="0"/>
              <a:cs typeface="Times New Roman" pitchFamily="18" charset="0"/>
            </a:rPr>
            <a:t>Салықтық  құжаттамалардың ерекшелігі болып, оның құрамында  арнайы «салықтық» бастапқы құжаттар жоқ, өйткені салықтық есепті жүргізудің негізі болып, шаруашылық операциялардың жасалғандығын  бекітетін бастапқы есепті-бухгалтерлік құжаттар табылады.</a:t>
          </a:r>
          <a:endParaRPr lang="ru-RU" sz="1000" kern="1200" dirty="0">
            <a:latin typeface="Times New Roman" pitchFamily="18" charset="0"/>
            <a:cs typeface="Times New Roman" pitchFamily="18" charset="0"/>
          </a:endParaRPr>
        </a:p>
      </dsp:txBody>
      <dsp:txXfrm>
        <a:off x="289473" y="3330753"/>
        <a:ext cx="3499262"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D7C96E19-1246-4096-A7CA-9BE9EA0732C1}"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96E19-1246-4096-A7CA-9BE9EA0732C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96E19-1246-4096-A7CA-9BE9EA0732C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4" name="Дата 3"/>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96E19-1246-4096-A7CA-9BE9EA0732C1}"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D7C96E19-1246-4096-A7CA-9BE9EA0732C1}"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C96E19-1246-4096-A7CA-9BE9EA0732C1}"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7" name="Дата 6"/>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7C96E19-1246-4096-A7CA-9BE9EA0732C1}"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7C96E19-1246-4096-A7CA-9BE9EA0732C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7C96E19-1246-4096-A7CA-9BE9EA0732C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C96E19-1246-4096-A7CA-9BE9EA0732C1}"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79773D72-1756-4D83-8DA4-EA755F3FD6BD}" type="datetimeFigureOut">
              <a:rPr lang="ru-RU" smtClean="0"/>
              <a:pPr/>
              <a:t>21.01.2024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D7C96E19-1246-4096-A7CA-9BE9EA0732C1}"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9773D72-1756-4D83-8DA4-EA755F3FD6BD}" type="datetimeFigureOut">
              <a:rPr lang="ru-RU" smtClean="0"/>
              <a:pPr/>
              <a:t>21.01.2024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7C96E19-1246-4096-A7CA-9BE9EA0732C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0033" y="1484784"/>
            <a:ext cx="8643934" cy="4857784"/>
          </a:xfrm>
        </p:spPr>
        <p:txBody>
          <a:bodyPr>
            <a:normAutofit/>
          </a:bodyPr>
          <a:lstStyle/>
          <a:p>
            <a:r>
              <a:rPr lang="kk-KZ" sz="2400" dirty="0">
                <a:latin typeface="Times New Roman" panose="02020603050405020304" pitchFamily="18" charset="0"/>
                <a:cs typeface="Times New Roman" panose="02020603050405020304" pitchFamily="18" charset="0"/>
              </a:rPr>
              <a:t>Салық есебі жалпы түсінігі. Салық салу жүйесі, салық жүйесі элементтері, салық төлеушінің құқықтары мен міндеттері. Салық </a:t>
            </a:r>
            <a:r>
              <a:rPr lang="kk-KZ" sz="2400" dirty="0" smtClean="0">
                <a:latin typeface="Times New Roman" panose="02020603050405020304" pitchFamily="18" charset="0"/>
                <a:cs typeface="Times New Roman" panose="02020603050405020304" pitchFamily="18" charset="0"/>
              </a:rPr>
              <a:t>кезеңіне </a:t>
            </a:r>
            <a:r>
              <a:rPr lang="kk-KZ" sz="2400" smtClean="0">
                <a:latin typeface="Times New Roman" panose="02020603050405020304" pitchFamily="18" charset="0"/>
                <a:cs typeface="Times New Roman" panose="02020603050405020304" pitchFamily="18" charset="0"/>
              </a:rPr>
              <a:t>қарай түрлері. </a:t>
            </a: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sz="2800" dirty="0">
                <a:latin typeface="Times New Roman" panose="02020603050405020304" pitchFamily="18" charset="0"/>
                <a:cs typeface="Times New Roman" panose="02020603050405020304" pitchFamily="18" charset="0"/>
              </a:rPr>
              <a:t/>
            </a:r>
            <a:br>
              <a:rPr sz="2800" dirty="0">
                <a:latin typeface="Times New Roman" panose="02020603050405020304" pitchFamily="18" charset="0"/>
                <a:cs typeface="Times New Roman" panose="02020603050405020304" pitchFamily="18" charset="0"/>
              </a:rPr>
            </a:br>
            <a:r>
              <a:rPr lang="kk-KZ" sz="2800" dirty="0">
                <a:latin typeface="Times New Roman" panose="02020603050405020304" pitchFamily="18" charset="0"/>
                <a:cs typeface="Times New Roman" panose="02020603050405020304" pitchFamily="18" charset="0"/>
              </a:rPr>
              <a:t>лементтері, салық  құқықтары.Салық түрлері . Салық есебі мақсаты мен міндеттері</a:t>
            </a:r>
            <a:endParaRPr lang="ru-RU"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0"/>
            <a:ext cx="8329642" cy="6643710"/>
          </a:xfrm>
        </p:spPr>
        <p:txBody>
          <a:bodyPr>
            <a:normAutofit/>
          </a:bodyPr>
          <a:lstStyle/>
          <a:p>
            <a:pPr lvl="0">
              <a:buNone/>
            </a:pPr>
            <a:r>
              <a:rPr lang="kk-KZ" sz="2400" dirty="0"/>
              <a:t>    Ішкі салық салу жүйесін құрайтын салықтар мен бюджетке төленетін міндетті төлемдер әртүрлі критерийлер бойынша жіктеледі:</a:t>
            </a:r>
          </a:p>
          <a:p>
            <a:pPr lvl="0">
              <a:buNone/>
            </a:pPr>
            <a:endParaRPr lang="kk-KZ" sz="2400" dirty="0"/>
          </a:p>
          <a:p>
            <a:pPr lvl="0">
              <a:buNone/>
            </a:pPr>
            <a:endParaRPr lang="kk-KZ" sz="2400" dirty="0"/>
          </a:p>
          <a:p>
            <a:pPr lvl="0">
              <a:buNone/>
            </a:pPr>
            <a:endParaRPr lang="kk-KZ" sz="2400" dirty="0"/>
          </a:p>
          <a:p>
            <a:pPr lvl="0">
              <a:buNone/>
            </a:pPr>
            <a:endParaRPr lang="kk-KZ" sz="2400" dirty="0"/>
          </a:p>
          <a:p>
            <a:pPr lvl="0">
              <a:buNone/>
            </a:pPr>
            <a:r>
              <a:rPr lang="kk-KZ" sz="2400" dirty="0"/>
              <a:t> </a:t>
            </a:r>
          </a:p>
          <a:p>
            <a:pPr lvl="0">
              <a:buNone/>
            </a:pPr>
            <a:r>
              <a:rPr lang="kk-KZ" sz="2400" dirty="0"/>
              <a:t>   </a:t>
            </a:r>
            <a:r>
              <a:rPr lang="kk-KZ" sz="2000" dirty="0"/>
              <a:t>Салықтардың ел экономикасына әсерін анықтау кезінде тікелей және жанама салықтардың арақатынасы анықталады. </a:t>
            </a:r>
          </a:p>
          <a:p>
            <a:pPr lvl="0">
              <a:buNone/>
            </a:pPr>
            <a:r>
              <a:rPr lang="kk-KZ" sz="2000" dirty="0"/>
              <a:t>     Тікелей салықтар – салық төлеушінің табысынан тікелей алынатын салықтар. Жанама салықтар сатып алушылар төлейтін тауарлар мен қызметтердің бағасына үкімет белгілейтін қосымша алымдар арқылы алынады. Барлық жанама салықтар регрессивті, кейде пропорционалды</a:t>
            </a:r>
            <a:endParaRPr lang="en-US" sz="2400" dirty="0"/>
          </a:p>
        </p:txBody>
      </p:sp>
      <p:graphicFrame>
        <p:nvGraphicFramePr>
          <p:cNvPr id="2" name="Объект 3">
            <a:extLst>
              <a:ext uri="{FF2B5EF4-FFF2-40B4-BE49-F238E27FC236}">
                <a16:creationId xmlns:a16="http://schemas.microsoft.com/office/drawing/2014/main" xmlns="" id="{EFAA76E4-88AE-F366-2892-D3E48E81CEA9}"/>
              </a:ext>
            </a:extLst>
          </p:cNvPr>
          <p:cNvGraphicFramePr>
            <a:graphicFrameLocks/>
          </p:cNvGraphicFramePr>
          <p:nvPr>
            <p:extLst>
              <p:ext uri="{D42A27DB-BD31-4B8C-83A1-F6EECF244321}">
                <p14:modId xmlns:p14="http://schemas.microsoft.com/office/powerpoint/2010/main" xmlns="" val="391092596"/>
              </p:ext>
            </p:extLst>
          </p:nvPr>
        </p:nvGraphicFramePr>
        <p:xfrm>
          <a:off x="683568" y="1514536"/>
          <a:ext cx="6753944"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715436" cy="6429420"/>
          </a:xfrm>
          <a:ln>
            <a:solidFill>
              <a:schemeClr val="accent2"/>
            </a:solidFill>
          </a:ln>
        </p:spPr>
        <p:txBody>
          <a:bodyPr>
            <a:normAutofit/>
          </a:bodyPr>
          <a:lstStyle/>
          <a:p>
            <a:pPr algn="just"/>
            <a:r>
              <a:rPr lang="ru-RU" sz="2400" noProof="1">
                <a:latin typeface="Times New Roman" pitchFamily="18" charset="0"/>
                <a:cs typeface="Times New Roman" pitchFamily="18" charset="0"/>
              </a:rPr>
              <a:t>Салық объектісі – заң жүзінде негізделген салық салуға  негіз болатын табыс, мүлік, қызмет көрсету, ақшалай операциялар және тағы да басқа көптеген тауарлық – материалдық игіліктер. </a:t>
            </a:r>
          </a:p>
          <a:p>
            <a:pPr algn="just"/>
            <a:r>
              <a:rPr lang="ru-RU" sz="2400" noProof="1">
                <a:latin typeface="Times New Roman" pitchFamily="18" charset="0"/>
                <a:cs typeface="Times New Roman" pitchFamily="18" charset="0"/>
              </a:rPr>
              <a:t>Салық көзі – салық салынатын табыс. Салық салынатын табыс жылдық жиынтық  табыс  пен шегерімдердің айырмасы ретінде анықталады. </a:t>
            </a:r>
          </a:p>
          <a:p>
            <a:pPr algn="just"/>
            <a:r>
              <a:rPr lang="ru-RU" sz="2400" noProof="1">
                <a:latin typeface="Times New Roman" pitchFamily="18" charset="0"/>
                <a:cs typeface="Times New Roman" pitchFamily="18" charset="0"/>
              </a:rPr>
              <a:t>Салық ставкасы – бір өлшем бірлігінен алынатын салық мөлшері. Ставкалар тұрақты немесе пайыз нысанында белгіленеді. Пайыздық салық ставкасы прогрессивтік, регрессивтік және пропорционалдық (тұрақты) болып бөлінеді. </a:t>
            </a:r>
          </a:p>
          <a:p>
            <a:pPr lvl="0"/>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715436" cy="6500858"/>
          </a:xfrm>
          <a:ln>
            <a:solidFill>
              <a:schemeClr val="accent2"/>
            </a:solidFill>
          </a:ln>
        </p:spPr>
        <p:txBody>
          <a:bodyPr>
            <a:normAutofit/>
          </a:bodyPr>
          <a:lstStyle/>
          <a:p>
            <a:r>
              <a:rPr lang="ru-RU" sz="2400" noProof="1">
                <a:latin typeface="Times New Roman" pitchFamily="18" charset="0"/>
                <a:cs typeface="Times New Roman" pitchFamily="18" charset="0"/>
              </a:rPr>
              <a:t>Салық өлшем бірлігі – есептеу үшін берілген  салық объектісінің өлшем бірлігі. </a:t>
            </a:r>
          </a:p>
          <a:p>
            <a:r>
              <a:rPr lang="ru-RU" sz="2400" noProof="1">
                <a:latin typeface="Times New Roman" pitchFamily="18" charset="0"/>
                <a:cs typeface="Times New Roman" pitchFamily="18" charset="0"/>
              </a:rPr>
              <a:t>Салық же</a:t>
            </a:r>
            <a:r>
              <a:rPr lang="kk-KZ" sz="2400" noProof="1">
                <a:latin typeface="Times New Roman" pitchFamily="18" charset="0"/>
                <a:cs typeface="Times New Roman" pitchFamily="18" charset="0"/>
              </a:rPr>
              <a:t>ң</a:t>
            </a:r>
            <a:r>
              <a:rPr lang="ru-RU" sz="2400" noProof="1">
                <a:latin typeface="Times New Roman" pitchFamily="18" charset="0"/>
                <a:cs typeface="Times New Roman" pitchFamily="18" charset="0"/>
              </a:rPr>
              <a:t>ілдіктері  заңға сәйкес салық төлеушіні бірітіндеп немесе салық төлеуден толық босату. Салық жеңілдіктеріне салықтан  толық босатылатын, салық салынбайтын минимум, шегерістер, салық ставкасын төмендету, салық төлеу мерзімін ұзарту тағы да басқалары жатады. Салық төлеуші шегерімдерді жылдық жиынтық табыс алумен байланысты шығыстарды растайтын құжаттары болған кезде жүргізіледі. </a:t>
            </a:r>
          </a:p>
          <a:p>
            <a:r>
              <a:rPr lang="ru-RU" sz="2400" noProof="1">
                <a:latin typeface="Times New Roman" pitchFamily="18" charset="0"/>
                <a:cs typeface="Times New Roman" pitchFamily="18" charset="0"/>
              </a:rPr>
              <a:t> Салықты төлеу мерзімі – салықтар мен басқа да міндетті төлемдердің бюджетке төлену уақыты. </a:t>
            </a:r>
          </a:p>
          <a:p>
            <a:r>
              <a:rPr lang="ru-RU" sz="2400" noProof="1">
                <a:latin typeface="Times New Roman" pitchFamily="18" charset="0"/>
                <a:cs typeface="Times New Roman" pitchFamily="18" charset="0"/>
              </a:rPr>
              <a:t>  Салық төлеу тәртібі – белгіленген мерзімде салықты төлеген кезде алдымен бюджетке қандай салықтар төлеу керек екенін, яғни төлеу кезіндегі белгілі бір дәйектілікті белгілейді. </a:t>
            </a:r>
          </a:p>
          <a:p>
            <a:pPr>
              <a:buNone/>
            </a:pPr>
            <a:endParaRPr lang="ru-RU" sz="2400" noProof="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214290"/>
            <a:ext cx="9001156" cy="6643710"/>
          </a:xfrm>
        </p:spPr>
        <p:txBody>
          <a:bodyPr>
            <a:normAutofit/>
          </a:bodyPr>
          <a:lstStyle/>
          <a:p>
            <a:pPr>
              <a:buNone/>
            </a:pPr>
            <a:r>
              <a:rPr lang="kk-KZ" sz="2400" dirty="0"/>
              <a:t>      </a:t>
            </a:r>
          </a:p>
          <a:p>
            <a:pPr>
              <a:buNone/>
            </a:pPr>
            <a:r>
              <a:rPr lang="kk-KZ" sz="2400" dirty="0">
                <a:solidFill>
                  <a:srgbClr val="FF0000"/>
                </a:solidFill>
                <a:latin typeface="Times New Roman" pitchFamily="18" charset="0"/>
                <a:cs typeface="Times New Roman" pitchFamily="18" charset="0"/>
              </a:rPr>
              <a:t>                                 Салық төлеушілердің құқығы: </a:t>
            </a:r>
            <a:endParaRPr lang="ru-RU" sz="2400" dirty="0">
              <a:solidFill>
                <a:srgbClr val="FF0000"/>
              </a:solidFill>
              <a:latin typeface="Times New Roman" pitchFamily="18" charset="0"/>
              <a:cs typeface="Times New Roman" pitchFamily="18" charset="0"/>
            </a:endParaRPr>
          </a:p>
          <a:p>
            <a:pPr lvl="0"/>
            <a:endParaRPr lang="ru-RU" sz="2400" dirty="0"/>
          </a:p>
          <a:p>
            <a:pPr>
              <a:buNone/>
            </a:pPr>
            <a:endParaRPr lang="ru-RU" sz="2400" dirty="0"/>
          </a:p>
        </p:txBody>
      </p:sp>
      <p:graphicFrame>
        <p:nvGraphicFramePr>
          <p:cNvPr id="2" name="Объект 3">
            <a:extLst>
              <a:ext uri="{FF2B5EF4-FFF2-40B4-BE49-F238E27FC236}">
                <a16:creationId xmlns:a16="http://schemas.microsoft.com/office/drawing/2014/main" xmlns="" id="{9EB29133-2E9D-2FBC-B22B-F867A7193ECC}"/>
              </a:ext>
            </a:extLst>
          </p:cNvPr>
          <p:cNvGraphicFramePr>
            <a:graphicFrameLocks/>
          </p:cNvGraphicFramePr>
          <p:nvPr>
            <p:extLst>
              <p:ext uri="{D42A27DB-BD31-4B8C-83A1-F6EECF244321}">
                <p14:modId xmlns:p14="http://schemas.microsoft.com/office/powerpoint/2010/main" xmlns="" val="2498575040"/>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0"/>
            <a:ext cx="9144000" cy="6858000"/>
          </a:xfrm>
        </p:spPr>
        <p:txBody>
          <a:bodyPr>
            <a:normAutofit/>
          </a:bodyPr>
          <a:lstStyle/>
          <a:p>
            <a:pPr marL="0" indent="0">
              <a:buNone/>
            </a:pPr>
            <a:r>
              <a:rPr lang="ru-RU" sz="2400" noProof="1">
                <a:solidFill>
                  <a:srgbClr val="FF0000"/>
                </a:solidFill>
                <a:latin typeface="Times New Roman" pitchFamily="18" charset="0"/>
                <a:cs typeface="Times New Roman" pitchFamily="18" charset="0"/>
              </a:rPr>
              <a:t>            </a:t>
            </a:r>
          </a:p>
          <a:p>
            <a:pPr marL="0" indent="0">
              <a:buNone/>
            </a:pPr>
            <a:r>
              <a:rPr lang="ru-RU" sz="2400" noProof="1">
                <a:solidFill>
                  <a:srgbClr val="FF0000"/>
                </a:solidFill>
                <a:latin typeface="Times New Roman" pitchFamily="18" charset="0"/>
                <a:cs typeface="Times New Roman" pitchFamily="18" charset="0"/>
              </a:rPr>
              <a:t>                            Салық төлеушінің міндеттері: </a:t>
            </a:r>
          </a:p>
          <a:p>
            <a:pPr>
              <a:buNone/>
            </a:pPr>
            <a:endParaRPr lang="ru-RU" sz="2400" dirty="0"/>
          </a:p>
        </p:txBody>
      </p:sp>
      <p:graphicFrame>
        <p:nvGraphicFramePr>
          <p:cNvPr id="2" name="Объект 3">
            <a:extLst>
              <a:ext uri="{FF2B5EF4-FFF2-40B4-BE49-F238E27FC236}">
                <a16:creationId xmlns:a16="http://schemas.microsoft.com/office/drawing/2014/main" xmlns="" id="{6FB6B6C4-4C44-A28D-6727-2BBDCA97B813}"/>
              </a:ext>
            </a:extLst>
          </p:cNvPr>
          <p:cNvGraphicFramePr>
            <a:graphicFrameLocks/>
          </p:cNvGraphicFramePr>
          <p:nvPr>
            <p:extLst>
              <p:ext uri="{D42A27DB-BD31-4B8C-83A1-F6EECF244321}">
                <p14:modId xmlns:p14="http://schemas.microsoft.com/office/powerpoint/2010/main" xmlns="" val="1351773071"/>
              </p:ext>
            </p:extLst>
          </p:nvPr>
        </p:nvGraphicFramePr>
        <p:xfrm>
          <a:off x="685800" y="1124744"/>
          <a:ext cx="5974432"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214290"/>
            <a:ext cx="9001156" cy="6429420"/>
          </a:xfrm>
        </p:spPr>
        <p:txBody>
          <a:bodyPr>
            <a:normAutofit/>
          </a:bodyPr>
          <a:lstStyle/>
          <a:p>
            <a:r>
              <a:rPr lang="kk-KZ" sz="2400" dirty="0">
                <a:latin typeface="Times New Roman" pitchFamily="18" charset="0"/>
                <a:cs typeface="Times New Roman" pitchFamily="18" charset="0"/>
              </a:rPr>
              <a:t>Салық кезеңі – бұл уақыт аралығында салық базасының қалыптасу процессі аяқталатын, салық міндеттемесінің көлемі соңғы рет анықталатын мерзім.</a:t>
            </a:r>
            <a:endParaRPr lang="ru-RU" sz="2400" dirty="0">
              <a:latin typeface="Times New Roman" pitchFamily="18" charset="0"/>
              <a:cs typeface="Times New Roman" pitchFamily="18" charset="0"/>
            </a:endParaRPr>
          </a:p>
          <a:p>
            <a:r>
              <a:rPr lang="kk-KZ" sz="2400" i="1" dirty="0">
                <a:latin typeface="Times New Roman" pitchFamily="18" charset="0"/>
                <a:cs typeface="Times New Roman" pitchFamily="18" charset="0"/>
              </a:rPr>
              <a:t>	</a:t>
            </a:r>
            <a:r>
              <a:rPr lang="kk-KZ" sz="2400" dirty="0">
                <a:latin typeface="Times New Roman" pitchFamily="18" charset="0"/>
                <a:cs typeface="Times New Roman" pitchFamily="18" charset="0"/>
              </a:rPr>
              <a:t> Салықтық құжаттама құжаттардың 3  түрінен тұрады:</a:t>
            </a:r>
            <a:endParaRPr lang="ru-RU" sz="2400" dirty="0">
              <a:latin typeface="Times New Roman" pitchFamily="18" charset="0"/>
              <a:cs typeface="Times New Roman" pitchFamily="18" charset="0"/>
            </a:endParaRPr>
          </a:p>
          <a:p>
            <a:pPr>
              <a:buNone/>
            </a:pPr>
            <a:endParaRPr lang="ru-RU" sz="2400" dirty="0"/>
          </a:p>
        </p:txBody>
      </p:sp>
      <p:graphicFrame>
        <p:nvGraphicFramePr>
          <p:cNvPr id="2" name="Объект 3">
            <a:extLst>
              <a:ext uri="{FF2B5EF4-FFF2-40B4-BE49-F238E27FC236}">
                <a16:creationId xmlns:a16="http://schemas.microsoft.com/office/drawing/2014/main" xmlns="" id="{EA09E6F6-0A9C-1F68-BFE4-ECF0227086A0}"/>
              </a:ext>
            </a:extLst>
          </p:cNvPr>
          <p:cNvGraphicFramePr>
            <a:graphicFrameLocks/>
          </p:cNvGraphicFramePr>
          <p:nvPr>
            <p:extLst>
              <p:ext uri="{D42A27DB-BD31-4B8C-83A1-F6EECF244321}">
                <p14:modId xmlns:p14="http://schemas.microsoft.com/office/powerpoint/2010/main" xmlns="" val="3729964079"/>
              </p:ext>
            </p:extLst>
          </p:nvPr>
        </p:nvGraphicFramePr>
        <p:xfrm>
          <a:off x="755576" y="1988840"/>
          <a:ext cx="5097760" cy="4285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2844" y="214290"/>
            <a:ext cx="9001156" cy="6429420"/>
          </a:xfrm>
        </p:spPr>
        <p:txBody>
          <a:bodyPr>
            <a:normAutofit/>
          </a:bodyPr>
          <a:lstStyle/>
          <a:p>
            <a:pPr>
              <a:buNone/>
            </a:pPr>
            <a:r>
              <a:rPr lang="kk-KZ" sz="2400" dirty="0" smtClean="0"/>
              <a:t>Белгіленген салық кезеңіне байланысты жедел және мерзімдік-күнтізбелік салықтар болып ажыратылады. Мерзімді салықтардың салық салу объектісі пайда болған кезден бастап кезеңге сәйкес есептелетін салық кезеңі болады. Атап айтқанда, шарап пен арақ өнімдерін өндіретін және өткізетін кәсіпорындарға акциз салығы осы салықты сатудың үшінші күні төлейді.Мерзімді-күнтізбелік салықтар күнтізбемен белгіленген белгілі бір мерзімде есептеледі және олар өз кезегінде айлық, тоқсандық, жылдық болып бөлінеді. Ай сайынғы салықтар айдың соңында есептеледі, мысалы, қосылған құн салығы және т.б.Тоқсандық салықтар тоқсанның соңында есептеледі, мысалы, заңды тұлғалардың мүлік салығы, автомобиль жолдарын пайдаланушыларға салынатын салық және т.б.Жылдық салықтар жылдың соңында есептеледі</a:t>
            </a:r>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285728"/>
            <a:ext cx="8929718" cy="6286544"/>
          </a:xfrm>
        </p:spPr>
        <p:txBody>
          <a:bodyPr>
            <a:normAutofit/>
          </a:bodyPr>
          <a:lstStyle/>
          <a:p>
            <a:pPr>
              <a:buNone/>
            </a:pPr>
            <a:endParaRPr lang="kk-KZ" sz="5400" dirty="0"/>
          </a:p>
          <a:p>
            <a:pPr>
              <a:buNone/>
            </a:pPr>
            <a:endParaRPr lang="kk-KZ" sz="5400" dirty="0"/>
          </a:p>
          <a:p>
            <a:pPr>
              <a:buNone/>
            </a:pPr>
            <a:r>
              <a:rPr lang="kk-KZ" sz="5400" dirty="0">
                <a:solidFill>
                  <a:srgbClr val="FF0000"/>
                </a:solidFill>
              </a:rPr>
              <a:t>   </a:t>
            </a:r>
            <a:r>
              <a:rPr lang="kk-KZ" sz="5400" dirty="0">
                <a:solidFill>
                  <a:srgbClr val="FF0000"/>
                </a:solidFill>
                <a:latin typeface="Times New Roman" pitchFamily="18" charset="0"/>
                <a:cs typeface="Times New Roman" pitchFamily="18" charset="0"/>
              </a:rPr>
              <a:t>Назарларыңызға</a:t>
            </a:r>
            <a:r>
              <a:rPr lang="kk-KZ" sz="5400" dirty="0">
                <a:solidFill>
                  <a:srgbClr val="FF0000"/>
                </a:solidFill>
              </a:rPr>
              <a:t> рахмет</a:t>
            </a:r>
            <a:endParaRPr lang="ru-RU" sz="54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0"/>
            <a:ext cx="8686800" cy="6643710"/>
          </a:xfrm>
        </p:spPr>
        <p:txBody>
          <a:bodyPr>
            <a:normAutofit/>
          </a:bodyPr>
          <a:lstStyle/>
          <a:p>
            <a:pPr>
              <a:buNone/>
              <a:defRPr/>
            </a:pPr>
            <a:endParaRPr lang="kk-KZ" sz="2400" dirty="0"/>
          </a:p>
          <a:p>
            <a:pPr>
              <a:buNone/>
              <a:defRPr/>
            </a:pPr>
            <a:r>
              <a:rPr lang="kk-KZ" sz="2000" dirty="0">
                <a:latin typeface="Times New Roman" pitchFamily="18" charset="0"/>
                <a:cs typeface="Times New Roman" pitchFamily="18" charset="0"/>
              </a:rPr>
              <a:t>           Салықтар – мемлекет біржақты  тәртіппен заң жүзінде белгілеген, белгілі-бір мөлшерде жүргізетін, қайтарымсыз және өтеусіз сипатта болатын бюджетке төленетін міндетті ақшалай төлемдер.</a:t>
            </a:r>
            <a:r>
              <a:rPr lang="kk-KZ" sz="2000" b="1" dirty="0">
                <a:solidFill>
                  <a:schemeClr val="bg2"/>
                </a:solidFill>
                <a:latin typeface="Times New Roman" panose="02020603050405020304" pitchFamily="18" charset="0"/>
                <a:cs typeface="Times New Roman" pitchFamily="18" charset="0"/>
              </a:rPr>
              <a:t> </a:t>
            </a:r>
            <a:r>
              <a:rPr lang="kk-KZ" sz="2000" dirty="0">
                <a:solidFill>
                  <a:schemeClr val="bg2"/>
                </a:solidFill>
                <a:latin typeface="Times New Roman" panose="02020603050405020304" pitchFamily="18" charset="0"/>
                <a:cs typeface="Times New Roman" pitchFamily="18" charset="0"/>
              </a:rPr>
              <a:t>С</a:t>
            </a:r>
          </a:p>
          <a:p>
            <a:pPr>
              <a:buNone/>
            </a:pPr>
            <a:r>
              <a:rPr lang="kk-KZ" sz="2000" dirty="0">
                <a:latin typeface="Times New Roman" panose="02020603050405020304" pitchFamily="18" charset="0"/>
                <a:cs typeface="Times New Roman" panose="02020603050405020304" pitchFamily="18" charset="0"/>
              </a:rPr>
              <a:t>         Салықтар – мемлекет қаржысының тұрақты қайнар көзі. Мемлекет салықты экономиканы дамыту, тұрақтандыру барысында қуатты экономикалық тетік ретінде пайдаланады. Салықтың мынадай негізгі қызметті бар: </a:t>
            </a:r>
            <a:endParaRPr lang="ru-RU" sz="2000" dirty="0">
              <a:latin typeface="Times New Roman" panose="02020603050405020304" pitchFamily="18" charset="0"/>
              <a:cs typeface="Times New Roman" panose="02020603050405020304" pitchFamily="18" charset="0"/>
            </a:endParaRPr>
          </a:p>
          <a:p>
            <a:pPr lvl="0"/>
            <a:endParaRPr lang="ru-RU" sz="2800" dirty="0"/>
          </a:p>
          <a:p>
            <a:pPr lvl="0"/>
            <a:endParaRPr lang="ru-RU" sz="2800" dirty="0"/>
          </a:p>
          <a:p>
            <a:pPr>
              <a:buNone/>
              <a:defRPr/>
            </a:pPr>
            <a:endParaRPr lang="kk-KZ" sz="2800" dirty="0">
              <a:solidFill>
                <a:schemeClr val="bg2"/>
              </a:solidFill>
              <a:latin typeface="Times New Roman" pitchFamily="18" charset="0"/>
              <a:cs typeface="Times New Roman" pitchFamily="18" charset="0"/>
            </a:endParaRPr>
          </a:p>
        </p:txBody>
      </p:sp>
      <p:graphicFrame>
        <p:nvGraphicFramePr>
          <p:cNvPr id="5" name="Объект 3">
            <a:extLst>
              <a:ext uri="{FF2B5EF4-FFF2-40B4-BE49-F238E27FC236}">
                <a16:creationId xmlns:a16="http://schemas.microsoft.com/office/drawing/2014/main" xmlns="" id="{C450B0F1-83BF-21A4-E181-14C4C3362512}"/>
              </a:ext>
            </a:extLst>
          </p:cNvPr>
          <p:cNvGraphicFramePr>
            <a:graphicFrameLocks/>
          </p:cNvGraphicFramePr>
          <p:nvPr>
            <p:extLst>
              <p:ext uri="{D42A27DB-BD31-4B8C-83A1-F6EECF244321}">
                <p14:modId xmlns:p14="http://schemas.microsoft.com/office/powerpoint/2010/main" xmlns="" val="4024328465"/>
              </p:ext>
            </p:extLst>
          </p:nvPr>
        </p:nvGraphicFramePr>
        <p:xfrm>
          <a:off x="457200" y="2708920"/>
          <a:ext cx="5194920" cy="3934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noProof="1"/>
              <a:t>Салық  қызметтері</a:t>
            </a:r>
          </a:p>
        </p:txBody>
      </p:sp>
      <p:sp>
        <p:nvSpPr>
          <p:cNvPr id="3" name="Содержимое 2"/>
          <p:cNvSpPr>
            <a:spLocks noGrp="1"/>
          </p:cNvSpPr>
          <p:nvPr>
            <p:ph sz="quarter" idx="1"/>
          </p:nvPr>
        </p:nvSpPr>
        <p:spPr>
          <a:xfrm>
            <a:off x="500034" y="1447800"/>
            <a:ext cx="8186766" cy="4838720"/>
          </a:xfrm>
          <a:solidFill>
            <a:schemeClr val="bg1"/>
          </a:solidFill>
          <a:ln>
            <a:solidFill>
              <a:schemeClr val="accent2"/>
            </a:solidFill>
          </a:ln>
        </p:spPr>
        <p:style>
          <a:lnRef idx="2">
            <a:schemeClr val="accent2"/>
          </a:lnRef>
          <a:fillRef idx="1">
            <a:schemeClr val="lt1"/>
          </a:fillRef>
          <a:effectRef idx="0">
            <a:schemeClr val="accent2"/>
          </a:effectRef>
          <a:fontRef idx="minor">
            <a:schemeClr val="dk1"/>
          </a:fontRef>
        </p:style>
        <p:txBody>
          <a:bodyPr/>
          <a:lstStyle/>
          <a:p>
            <a:r>
              <a:rPr lang="ru-RU" sz="2800" noProof="1">
                <a:solidFill>
                  <a:srgbClr val="FF0000"/>
                </a:solidFill>
              </a:rPr>
              <a:t>Салықтың бірінші қызметі </a:t>
            </a:r>
            <a:r>
              <a:rPr lang="ru-RU" sz="2800" noProof="1"/>
              <a:t>– фискалдық  қызмет </a:t>
            </a:r>
            <a:r>
              <a:rPr lang="kk-KZ" sz="2800" noProof="1"/>
              <a:t>атап айтқанда қаржы ресурстарын қалыптастыру және қайта бөлу, барлық деңгейдегі мемлекеттік бюджеттің қалыптасуын анықтайды. Фискалдық саясатты жүзеге асыру кезінде мемлекет әлеуметтік-экономикалық процестерді реттейді, ұйымдар мен азаматтардың қаржылық-шаруашылық қызметіне бақылауды жүзеге асырады.</a:t>
            </a:r>
            <a:endParaRPr lang="ru-RU" sz="2800" noProof="1"/>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07179" y="755217"/>
            <a:ext cx="8329642" cy="5347566"/>
          </a:xfrm>
          <a:ln>
            <a:solidFill>
              <a:schemeClr val="accent2"/>
            </a:solidFill>
          </a:ln>
        </p:spPr>
        <p:txBody>
          <a:bodyPr>
            <a:normAutofit/>
          </a:bodyPr>
          <a:lstStyle/>
          <a:p>
            <a:r>
              <a:rPr lang="kk-KZ" dirty="0">
                <a:latin typeface="Times New Roman" panose="02020603050405020304" pitchFamily="18" charset="0"/>
                <a:cs typeface="Times New Roman" pitchFamily="18" charset="0"/>
              </a:rPr>
              <a:t> </a:t>
            </a:r>
            <a:r>
              <a:rPr lang="kk-KZ" dirty="0">
                <a:solidFill>
                  <a:srgbClr val="FF0000"/>
                </a:solidFill>
                <a:latin typeface="Times New Roman" panose="02020603050405020304" pitchFamily="18" charset="0"/>
                <a:cs typeface="Times New Roman" pitchFamily="18" charset="0"/>
              </a:rPr>
              <a:t>Бөлу (әлеуметтік)</a:t>
            </a:r>
            <a:r>
              <a:rPr lang="kk-KZ" dirty="0">
                <a:latin typeface="Times New Roman" panose="02020603050405020304" pitchFamily="18" charset="0"/>
                <a:cs typeface="Times New Roman" pitchFamily="18" charset="0"/>
              </a:rPr>
              <a:t> – бұл функцияның мәні халықтың «күшті», ауқатты топтары есебінен мұқтаж, аз қорғалған азаматтарға қаражат аудару болып табылады және әлеуметтік көмек ретінде әрекет етеді.</a:t>
            </a:r>
            <a:r>
              <a:rPr lang="kk-KZ" sz="2800" dirty="0">
                <a:solidFill>
                  <a:schemeClr val="bg2"/>
                </a:solidFill>
                <a:latin typeface="Times New Roman" panose="02020603050405020304" pitchFamily="18" charset="0"/>
                <a:cs typeface="Times New Roman" pitchFamily="18" charset="0"/>
              </a:rPr>
              <a:t> С</a:t>
            </a:r>
            <a:r>
              <a:rPr lang="kk-KZ" sz="2800" dirty="0">
                <a:solidFill>
                  <a:srgbClr val="000000"/>
                </a:solidFill>
                <a:latin typeface="Times New Roman" panose="02020603050405020304" pitchFamily="18" charset="0"/>
                <a:cs typeface="Times New Roman" pitchFamily="18" charset="0"/>
              </a:rPr>
              <a:t>Салық заңдары-бұл салық  салу аясындағы қоғамдық қатынастарды реттейтін нормативтік-құқықтық актілердің жиынтығы.</a:t>
            </a:r>
            <a:r>
              <a:rPr lang="kk-KZ" sz="2800" dirty="0">
                <a:latin typeface="Times New Roman" panose="02020603050405020304" pitchFamily="18" charset="0"/>
                <a:cs typeface="Times New Roman" panose="02020603050405020304" pitchFamily="18" charset="0"/>
              </a:rPr>
              <a:t> Бақылау – осы функцияның көмегімен мемлекет бюджет кірістерін өзінің қажеттіліктерімен салыстырады, жалпы салықтардың тиімділігін бағалайды, салық және бюджет саясатын реформалау қажеттілігін анықтайды.</a:t>
            </a:r>
            <a:endParaRPr lang="kk-KZ" sz="2800" dirty="0">
              <a:solidFill>
                <a:schemeClr val="bg2"/>
              </a:solidFill>
              <a:latin typeface="Times New Roman" panose="02020603050405020304" pitchFamily="18" charset="0"/>
              <a:cs typeface="Times New Roman" pitchFamily="18" charset="0"/>
            </a:endParaRPr>
          </a:p>
          <a:p>
            <a:pPr marL="0" indent="0">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07179" y="764704"/>
            <a:ext cx="8329642" cy="5707606"/>
          </a:xfrm>
          <a:ln>
            <a:solidFill>
              <a:schemeClr val="accent2"/>
            </a:solidFill>
          </a:ln>
        </p:spPr>
        <p:txBody>
          <a:bodyPr>
            <a:normAutofit/>
          </a:bodyPr>
          <a:lstStyle/>
          <a:p>
            <a:r>
              <a:rPr lang="kk-KZ" dirty="0">
                <a:latin typeface="Times New Roman" pitchFamily="18" charset="0"/>
                <a:cs typeface="Times New Roman" pitchFamily="18" charset="0"/>
              </a:rPr>
              <a:t> </a:t>
            </a:r>
            <a:r>
              <a:rPr lang="kk-KZ" dirty="0">
                <a:solidFill>
                  <a:srgbClr val="FF0000"/>
                </a:solidFill>
              </a:rPr>
              <a:t>Реттеуші</a:t>
            </a:r>
            <a:r>
              <a:rPr lang="kk-KZ" dirty="0"/>
              <a:t> – бұл функция салықтардың салықтық қатынастардың элементтері арасында салық төлемдерін бөлу құралы ретінде әрекет ететінін білдіреді. Реттеу функциясы халықтың әртүрлі топтарының кірістерінің тұрақтылығын сақтауға мүмкіндік береді. Бұл негізінен жәрдемақы жүйесі арқылы жүзеге асады.</a:t>
            </a:r>
          </a:p>
          <a:p>
            <a:r>
              <a:rPr lang="kk-KZ" dirty="0">
                <a:solidFill>
                  <a:srgbClr val="FF0000"/>
                </a:solidFill>
              </a:rPr>
              <a:t>Ынталандыру</a:t>
            </a:r>
            <a:r>
              <a:rPr lang="kk-KZ" dirty="0"/>
              <a:t> – бұл функцияның түсіндірмесі жоғарыда айтылғандардан туындайды, атап айтқанда мемлекеттің көтермелеуі әр түрлі жеңілдіктер беруден тұрады, сол арқылы азаматтардың ерекше еңбегін атап өтеді.</a:t>
            </a:r>
            <a:endParaRPr lang="ru-RU" dirty="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39552" y="476672"/>
            <a:ext cx="8329642" cy="6643710"/>
          </a:xfrm>
        </p:spPr>
        <p:txBody>
          <a:bodyPr>
            <a:normAutofit/>
          </a:bodyPr>
          <a:lstStyle/>
          <a:p>
            <a:r>
              <a:rPr lang="kk-KZ" sz="2000" dirty="0">
                <a:solidFill>
                  <a:srgbClr val="FF0000"/>
                </a:solidFill>
              </a:rPr>
              <a:t>Салық жүйесі </a:t>
            </a:r>
            <a:r>
              <a:rPr lang="kk-KZ" sz="2000" dirty="0"/>
              <a:t>– салық салу шарттары, салық салу принциптерінің, оларды төлеудің нысандары мен әдістерінің, сондай-ақ олардың төленуін қамтамасыз ету бойынша қолданылатын шаралардың жиынтығы.</a:t>
            </a:r>
            <a:r>
              <a:rPr lang="ru-RU" sz="2000" i="1" dirty="0"/>
              <a:t> </a:t>
            </a:r>
            <a:endParaRPr lang="en-US" sz="2000" i="1" dirty="0"/>
          </a:p>
          <a:p>
            <a:r>
              <a:rPr lang="kk-KZ" sz="2000" dirty="0"/>
              <a:t>Қазақстанның салық жүйесі әлемдік тәжірибеде жалпы қабылданған өлшемдер мен принциптерді ескере отырып құрылды. Салық жүйесі үш негізгі элементтен тұрады:</a:t>
            </a:r>
            <a:r>
              <a:rPr lang="ru-RU" sz="2000" dirty="0"/>
              <a:t> </a:t>
            </a:r>
          </a:p>
          <a:p>
            <a:endParaRPr lang="ru-RU" dirty="0"/>
          </a:p>
        </p:txBody>
      </p:sp>
      <p:graphicFrame>
        <p:nvGraphicFramePr>
          <p:cNvPr id="4" name="Объект 3">
            <a:extLst>
              <a:ext uri="{FF2B5EF4-FFF2-40B4-BE49-F238E27FC236}">
                <a16:creationId xmlns:a16="http://schemas.microsoft.com/office/drawing/2014/main" xmlns="" id="{6F9F5C31-20DD-8BA8-DFE6-160F7DC47A22}"/>
              </a:ext>
            </a:extLst>
          </p:cNvPr>
          <p:cNvGraphicFramePr>
            <a:graphicFrameLocks/>
          </p:cNvGraphicFramePr>
          <p:nvPr>
            <p:extLst>
              <p:ext uri="{D42A27DB-BD31-4B8C-83A1-F6EECF244321}">
                <p14:modId xmlns:p14="http://schemas.microsoft.com/office/powerpoint/2010/main" xmlns="" val="2090544490"/>
              </p:ext>
            </p:extLst>
          </p:nvPr>
        </p:nvGraphicFramePr>
        <p:xfrm>
          <a:off x="539552" y="1999070"/>
          <a:ext cx="7969602" cy="4858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0"/>
            <a:ext cx="8329642" cy="6643710"/>
          </a:xfrm>
        </p:spPr>
        <p:txBody>
          <a:bodyPr>
            <a:normAutofit/>
          </a:bodyPr>
          <a:lstStyle/>
          <a:p>
            <a:endParaRPr lang="kk-KZ" sz="2400" dirty="0">
              <a:solidFill>
                <a:srgbClr val="FF0000"/>
              </a:solidFill>
            </a:endParaRPr>
          </a:p>
          <a:p>
            <a:r>
              <a:rPr lang="kk-KZ" sz="2400" dirty="0">
                <a:solidFill>
                  <a:srgbClr val="FF0000"/>
                </a:solidFill>
              </a:rPr>
              <a:t>Салықтарды жіктеуге болады:</a:t>
            </a:r>
          </a:p>
          <a:p>
            <a:endParaRPr lang="kk-KZ" sz="2400" dirty="0"/>
          </a:p>
          <a:p>
            <a:endParaRPr lang="kk-KZ" sz="2400" dirty="0"/>
          </a:p>
          <a:p>
            <a:endParaRPr lang="kk-KZ" sz="2400" dirty="0"/>
          </a:p>
          <a:p>
            <a:endParaRPr lang="kk-KZ" sz="2400" dirty="0"/>
          </a:p>
          <a:p>
            <a:endParaRPr lang="kk-KZ" sz="2400" dirty="0"/>
          </a:p>
          <a:p>
            <a:endParaRPr lang="en-US" sz="2400" dirty="0"/>
          </a:p>
          <a:p>
            <a:r>
              <a:rPr lang="kk-KZ" sz="1800" dirty="0"/>
              <a:t>Қазақстан Республикасында 01.01.2002 жылдан бастап салықтық қатынастарды реттейтін негізгі заңнамалық акт Қазақстан Республикасының Парламенті 2001 жылғы 12 маусымда N 209-II ЗРК қабылдаған Салық кодексі болып табылады.</a:t>
            </a:r>
          </a:p>
          <a:p>
            <a:r>
              <a:rPr lang="kk-KZ" sz="1800" dirty="0"/>
              <a:t>Салық кодексінде сәйкес норма бар. ол (Салық кодексi) белгiлеген тәртiппен және шарттармен барлық салықтар және бюджетке төленетiн басқа да мiндеттi төлемдер белгiленетiн, енгiзiлетiн, өзгертiлетiн немесе жойылады.</a:t>
            </a:r>
            <a:endParaRPr lang="ru-RU" sz="1800" dirty="0"/>
          </a:p>
        </p:txBody>
      </p:sp>
      <p:graphicFrame>
        <p:nvGraphicFramePr>
          <p:cNvPr id="2" name="Объект 3">
            <a:extLst>
              <a:ext uri="{FF2B5EF4-FFF2-40B4-BE49-F238E27FC236}">
                <a16:creationId xmlns:a16="http://schemas.microsoft.com/office/drawing/2014/main" xmlns="" id="{A2C93CED-E404-41C8-3BDA-26BFAE1F8190}"/>
              </a:ext>
            </a:extLst>
          </p:cNvPr>
          <p:cNvGraphicFramePr>
            <a:graphicFrameLocks/>
          </p:cNvGraphicFramePr>
          <p:nvPr>
            <p:extLst>
              <p:ext uri="{D42A27DB-BD31-4B8C-83A1-F6EECF244321}">
                <p14:modId xmlns:p14="http://schemas.microsoft.com/office/powerpoint/2010/main" xmlns="" val="3334454946"/>
              </p:ext>
            </p:extLst>
          </p:nvPr>
        </p:nvGraphicFramePr>
        <p:xfrm>
          <a:off x="611560" y="764704"/>
          <a:ext cx="5472608" cy="2998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0"/>
            <a:ext cx="8329642" cy="6643710"/>
          </a:xfrm>
        </p:spPr>
        <p:txBody>
          <a:bodyPr>
            <a:normAutofit/>
          </a:bodyPr>
          <a:lstStyle/>
          <a:p>
            <a:pPr lvl="0">
              <a:buNone/>
            </a:pPr>
            <a:endParaRPr lang="kk-KZ" sz="2400" dirty="0">
              <a:solidFill>
                <a:srgbClr val="FF0000"/>
              </a:solidFill>
              <a:latin typeface="Times New Roman" pitchFamily="18" charset="0"/>
              <a:ea typeface="Times New Roman" pitchFamily="18" charset="0"/>
              <a:cs typeface="Times New Roman" pitchFamily="18" charset="0"/>
            </a:endParaRPr>
          </a:p>
          <a:p>
            <a:pPr lvl="0">
              <a:buNone/>
            </a:pPr>
            <a:r>
              <a:rPr lang="kk-KZ" sz="2400" dirty="0">
                <a:solidFill>
                  <a:srgbClr val="FF0000"/>
                </a:solidFill>
                <a:latin typeface="Times New Roman" pitchFamily="18" charset="0"/>
                <a:ea typeface="Times New Roman" pitchFamily="18" charset="0"/>
                <a:cs typeface="Times New Roman" pitchFamily="18" charset="0"/>
              </a:rPr>
              <a:t>                         Салық салу қағидалары:</a:t>
            </a:r>
          </a:p>
        </p:txBody>
      </p:sp>
      <p:graphicFrame>
        <p:nvGraphicFramePr>
          <p:cNvPr id="2" name="Объект 3">
            <a:extLst>
              <a:ext uri="{FF2B5EF4-FFF2-40B4-BE49-F238E27FC236}">
                <a16:creationId xmlns:a16="http://schemas.microsoft.com/office/drawing/2014/main" xmlns="" id="{1E37B361-B639-38C5-4517-8265284DCB11}"/>
              </a:ext>
            </a:extLst>
          </p:cNvPr>
          <p:cNvGraphicFramePr>
            <a:graphicFrameLocks/>
          </p:cNvGraphicFramePr>
          <p:nvPr>
            <p:extLst>
              <p:ext uri="{D42A27DB-BD31-4B8C-83A1-F6EECF244321}">
                <p14:modId xmlns:p14="http://schemas.microsoft.com/office/powerpoint/2010/main" xmlns="" val="2847038090"/>
              </p:ext>
            </p:extLst>
          </p:nvPr>
        </p:nvGraphicFramePr>
        <p:xfrm>
          <a:off x="683568" y="1124744"/>
          <a:ext cx="7416824"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xmlns="" id="{3EBADB7B-4ECE-47F4-4DD2-1272B7ADCBE3}"/>
              </a:ext>
            </a:extLst>
          </p:cNvPr>
          <p:cNvGraphicFramePr>
            <a:graphicFrameLocks noGrp="1"/>
          </p:cNvGraphicFramePr>
          <p:nvPr>
            <p:ph sz="quarter" idx="1"/>
            <p:extLst>
              <p:ext uri="{D42A27DB-BD31-4B8C-83A1-F6EECF244321}">
                <p14:modId xmlns:p14="http://schemas.microsoft.com/office/powerpoint/2010/main" xmlns="" val="230519547"/>
              </p:ext>
            </p:extLst>
          </p:nvPr>
        </p:nvGraphicFramePr>
        <p:xfrm>
          <a:off x="539552" y="548680"/>
          <a:ext cx="8712968"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9551532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518</TotalTime>
  <Words>1033</Words>
  <Application>Microsoft Macintosh PowerPoint</Application>
  <PresentationFormat>Экран (4:3)</PresentationFormat>
  <Paragraphs>89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Справедливость</vt:lpstr>
      <vt:lpstr>Салық есебі жалпы түсінігі. Салық салу жүйесі, салық жүйесі элементтері, салық төлеушінің құқықтары мен міндеттері. Салық кезеңіне қарай түрлері.        лементтері, салық  құқықтары.Салық түрлері . Салық есебі мақсаты мен міндеттері</vt:lpstr>
      <vt:lpstr>Слайд 2</vt:lpstr>
      <vt:lpstr>Салық  қызметтері</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Company>MultiDVD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Салықтық есеп</dc:title>
  <dc:creator>USER</dc:creator>
  <cp:lastModifiedBy>HP</cp:lastModifiedBy>
  <cp:revision>68</cp:revision>
  <dcterms:created xsi:type="dcterms:W3CDTF">2017-12-02T11:22:47Z</dcterms:created>
  <dcterms:modified xsi:type="dcterms:W3CDTF">2024-01-21T15:52:00Z</dcterms:modified>
</cp:coreProperties>
</file>